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8.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716" r:id="rId6"/>
    <p:sldMasterId id="2147483693" r:id="rId7"/>
    <p:sldMasterId id="2147483727" r:id="rId8"/>
    <p:sldMasterId id="2147483686" r:id="rId9"/>
    <p:sldMasterId id="2147483684" r:id="rId10"/>
    <p:sldMasterId id="2147483682" r:id="rId11"/>
    <p:sldMasterId id="2147483680" r:id="rId12"/>
    <p:sldMasterId id="2147483678" r:id="rId13"/>
  </p:sldMasterIdLst>
  <p:notesMasterIdLst>
    <p:notesMasterId r:id="rId19"/>
  </p:notesMasterIdLst>
  <p:sldIdLst>
    <p:sldId id="278" r:id="rId14"/>
    <p:sldId id="279" r:id="rId15"/>
    <p:sldId id="280" r:id="rId16"/>
    <p:sldId id="282" r:id="rId17"/>
    <p:sldId id="283" r:id="rId18"/>
  </p:sldIdLst>
  <p:sldSz cx="9144000" cy="6400800"/>
  <p:notesSz cx="14630400" cy="8229600"/>
  <p:defaultTextStyle>
    <a:defPPr>
      <a:defRPr lang="en-US"/>
    </a:defPPr>
    <a:lvl1pPr algn="l" defTabSz="620713" rtl="0" eaLnBrk="0" fontAlgn="base" hangingPunct="0">
      <a:spcBef>
        <a:spcPct val="0"/>
      </a:spcBef>
      <a:spcAft>
        <a:spcPct val="0"/>
      </a:spcAft>
      <a:defRPr sz="1200" kern="1200">
        <a:solidFill>
          <a:schemeClr val="tx1"/>
        </a:solidFill>
        <a:latin typeface="Calibri" panose="020F0502020204030204" pitchFamily="34" charset="0"/>
        <a:ea typeface="+mn-ea"/>
        <a:cs typeface="+mn-cs"/>
      </a:defRPr>
    </a:lvl1pPr>
    <a:lvl2pPr marL="309563" indent="147638" algn="l" defTabSz="620713" rtl="0" eaLnBrk="0" fontAlgn="base" hangingPunct="0">
      <a:spcBef>
        <a:spcPct val="0"/>
      </a:spcBef>
      <a:spcAft>
        <a:spcPct val="0"/>
      </a:spcAft>
      <a:defRPr sz="1200" kern="1200">
        <a:solidFill>
          <a:schemeClr val="tx1"/>
        </a:solidFill>
        <a:latin typeface="Calibri" panose="020F0502020204030204" pitchFamily="34" charset="0"/>
        <a:ea typeface="+mn-ea"/>
        <a:cs typeface="+mn-cs"/>
      </a:defRPr>
    </a:lvl2pPr>
    <a:lvl3pPr marL="620713" indent="293688" algn="l" defTabSz="620713" rtl="0" eaLnBrk="0" fontAlgn="base" hangingPunct="0">
      <a:spcBef>
        <a:spcPct val="0"/>
      </a:spcBef>
      <a:spcAft>
        <a:spcPct val="0"/>
      </a:spcAft>
      <a:defRPr sz="1200" kern="1200">
        <a:solidFill>
          <a:schemeClr val="tx1"/>
        </a:solidFill>
        <a:latin typeface="Calibri" panose="020F0502020204030204" pitchFamily="34" charset="0"/>
        <a:ea typeface="+mn-ea"/>
        <a:cs typeface="+mn-cs"/>
      </a:defRPr>
    </a:lvl3pPr>
    <a:lvl4pPr marL="931863" indent="439738" algn="l" defTabSz="620713" rtl="0" eaLnBrk="0" fontAlgn="base" hangingPunct="0">
      <a:spcBef>
        <a:spcPct val="0"/>
      </a:spcBef>
      <a:spcAft>
        <a:spcPct val="0"/>
      </a:spcAft>
      <a:defRPr sz="1200" kern="1200">
        <a:solidFill>
          <a:schemeClr val="tx1"/>
        </a:solidFill>
        <a:latin typeface="Calibri" panose="020F0502020204030204" pitchFamily="34" charset="0"/>
        <a:ea typeface="+mn-ea"/>
        <a:cs typeface="+mn-cs"/>
      </a:defRPr>
    </a:lvl4pPr>
    <a:lvl5pPr marL="1243013" indent="585788" algn="l" defTabSz="620713" rtl="0" eaLnBrk="0" fontAlgn="base" hangingPunct="0">
      <a:spcBef>
        <a:spcPct val="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Calibri" panose="020F0502020204030204" pitchFamily="34" charset="0"/>
        <a:ea typeface="+mn-ea"/>
        <a:cs typeface="+mn-cs"/>
      </a:defRPr>
    </a:lvl6pPr>
    <a:lvl7pPr marL="2743200" algn="l" defTabSz="914400" rtl="0" eaLnBrk="1" latinLnBrk="0" hangingPunct="1">
      <a:defRPr sz="1200" kern="1200">
        <a:solidFill>
          <a:schemeClr val="tx1"/>
        </a:solidFill>
        <a:latin typeface="Calibri" panose="020F0502020204030204" pitchFamily="34" charset="0"/>
        <a:ea typeface="+mn-ea"/>
        <a:cs typeface="+mn-cs"/>
      </a:defRPr>
    </a:lvl7pPr>
    <a:lvl8pPr marL="3200400" algn="l" defTabSz="914400" rtl="0" eaLnBrk="1" latinLnBrk="0" hangingPunct="1">
      <a:defRPr sz="1200" kern="1200">
        <a:solidFill>
          <a:schemeClr val="tx1"/>
        </a:solidFill>
        <a:latin typeface="Calibri" panose="020F0502020204030204" pitchFamily="34" charset="0"/>
        <a:ea typeface="+mn-ea"/>
        <a:cs typeface="+mn-cs"/>
      </a:defRPr>
    </a:lvl8pPr>
    <a:lvl9pPr marL="3657600" algn="l" defTabSz="914400" rtl="0" eaLnBrk="1" latinLnBrk="0" hangingPunct="1">
      <a:defRPr sz="1200"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9F49DD5-7F43-1D14-8530-3940DFB6C710}" name="Heather Simpson" initials="HS" userId="S::Heather.Simpson@heart.org::19b2d652-a210-47ef-b69d-111c1caf38d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0E21"/>
    <a:srgbClr val="990000"/>
    <a:srgbClr val="AB3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770" autoAdjust="0"/>
  </p:normalViewPr>
  <p:slideViewPr>
    <p:cSldViewPr>
      <p:cViewPr varScale="1">
        <p:scale>
          <a:sx n="63" d="100"/>
          <a:sy n="63" d="100"/>
        </p:scale>
        <p:origin x="12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Master" Target="slideMasters/slideMaster9.xml"/><Relationship Id="rId18" Type="http://schemas.openxmlformats.org/officeDocument/2006/relationships/slide" Target="slides/slide5.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Master" Target="slideMasters/slideMaster8.xml"/><Relationship Id="rId17" Type="http://schemas.openxmlformats.org/officeDocument/2006/relationships/slide" Target="slides/slide4.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Master" Target="slideMasters/slideMaster7.xml"/><Relationship Id="rId24"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2.xml"/><Relationship Id="rId23" Type="http://schemas.openxmlformats.org/officeDocument/2006/relationships/tableStyles" Target="tableStyles.xml"/><Relationship Id="rId10" Type="http://schemas.openxmlformats.org/officeDocument/2006/relationships/slideMaster" Target="slideMasters/slideMaster6.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lyn Hazard" userId="18e77fba-ed7d-4784-9d3b-56f1a895772d" providerId="ADAL" clId="{447E14E0-14CA-4881-A7C2-F133AE92D29B}"/>
    <pc:docChg chg="undo custSel modSld">
      <pc:chgData name="Joslyn Hazard" userId="18e77fba-ed7d-4784-9d3b-56f1a895772d" providerId="ADAL" clId="{447E14E0-14CA-4881-A7C2-F133AE92D29B}" dt="2022-07-25T17:57:00.041" v="49" actId="20577"/>
      <pc:docMkLst>
        <pc:docMk/>
      </pc:docMkLst>
      <pc:sldChg chg="modSp mod">
        <pc:chgData name="Joslyn Hazard" userId="18e77fba-ed7d-4784-9d3b-56f1a895772d" providerId="ADAL" clId="{447E14E0-14CA-4881-A7C2-F133AE92D29B}" dt="2022-07-25T17:49:32.018" v="4" actId="20577"/>
        <pc:sldMkLst>
          <pc:docMk/>
          <pc:sldMk cId="1593329096" sldId="278"/>
        </pc:sldMkLst>
        <pc:spChg chg="mod">
          <ac:chgData name="Joslyn Hazard" userId="18e77fba-ed7d-4784-9d3b-56f1a895772d" providerId="ADAL" clId="{447E14E0-14CA-4881-A7C2-F133AE92D29B}" dt="2022-07-25T17:49:32.018" v="4" actId="20577"/>
          <ac:spMkLst>
            <pc:docMk/>
            <pc:sldMk cId="1593329096" sldId="278"/>
            <ac:spMk id="2" creationId="{9E6F67BE-48D1-214D-B70F-7D1030D34415}"/>
          </ac:spMkLst>
        </pc:spChg>
      </pc:sldChg>
      <pc:sldChg chg="modSp mod">
        <pc:chgData name="Joslyn Hazard" userId="18e77fba-ed7d-4784-9d3b-56f1a895772d" providerId="ADAL" clId="{447E14E0-14CA-4881-A7C2-F133AE92D29B}" dt="2022-07-25T17:57:00.041" v="49" actId="20577"/>
        <pc:sldMkLst>
          <pc:docMk/>
          <pc:sldMk cId="3833307079" sldId="282"/>
        </pc:sldMkLst>
        <pc:spChg chg="mod">
          <ac:chgData name="Joslyn Hazard" userId="18e77fba-ed7d-4784-9d3b-56f1a895772d" providerId="ADAL" clId="{447E14E0-14CA-4881-A7C2-F133AE92D29B}" dt="2022-07-25T17:57:00.041" v="49" actId="20577"/>
          <ac:spMkLst>
            <pc:docMk/>
            <pc:sldMk cId="3833307079" sldId="282"/>
            <ac:spMk id="3" creationId="{6F78A412-7287-42B9-995A-B7E0A79A99A0}"/>
          </ac:spMkLst>
        </pc:spChg>
        <pc:spChg chg="mod">
          <ac:chgData name="Joslyn Hazard" userId="18e77fba-ed7d-4784-9d3b-56f1a895772d" providerId="ADAL" clId="{447E14E0-14CA-4881-A7C2-F133AE92D29B}" dt="2022-07-25T17:49:56.048" v="6"/>
          <ac:spMkLst>
            <pc:docMk/>
            <pc:sldMk cId="3833307079" sldId="282"/>
            <ac:spMk id="4" creationId="{3A5B4E39-9FAB-4F38-9A19-D6AAB252B8E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340475" cy="4127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8286750" y="0"/>
            <a:ext cx="6340475" cy="412750"/>
          </a:xfrm>
          <a:prstGeom prst="rect">
            <a:avLst/>
          </a:prstGeom>
        </p:spPr>
        <p:txBody>
          <a:bodyPr vert="horz" lIns="91440" tIns="45720" rIns="91440" bIns="45720" rtlCol="0"/>
          <a:lstStyle>
            <a:lvl1pPr algn="r">
              <a:defRPr sz="1200"/>
            </a:lvl1pPr>
          </a:lstStyle>
          <a:p>
            <a:fld id="{51CDC218-5BD5-B346-9801-62F73A2CC62C}" type="datetimeFigureOut">
              <a:rPr lang="en-US" smtClean="0"/>
              <a:t>7/25/2022</a:t>
            </a:fld>
            <a:endParaRPr lang="en-US"/>
          </a:p>
        </p:txBody>
      </p:sp>
      <p:sp>
        <p:nvSpPr>
          <p:cNvPr id="4" name="Slide Image Placeholder 3"/>
          <p:cNvSpPr>
            <a:spLocks noGrp="1" noRot="1" noChangeAspect="1"/>
          </p:cNvSpPr>
          <p:nvPr>
            <p:ph type="sldImg" idx="2"/>
          </p:nvPr>
        </p:nvSpPr>
        <p:spPr>
          <a:xfrm>
            <a:off x="5330825" y="1028700"/>
            <a:ext cx="3968750" cy="27781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463675" y="3960813"/>
            <a:ext cx="11703050" cy="324008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816850"/>
            <a:ext cx="6340475" cy="4127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8286750" y="7816850"/>
            <a:ext cx="6340475" cy="412750"/>
          </a:xfrm>
          <a:prstGeom prst="rect">
            <a:avLst/>
          </a:prstGeom>
        </p:spPr>
        <p:txBody>
          <a:bodyPr vert="horz" lIns="91440" tIns="45720" rIns="91440" bIns="45720" rtlCol="0" anchor="b"/>
          <a:lstStyle>
            <a:lvl1pPr algn="r">
              <a:defRPr sz="1200"/>
            </a:lvl1pPr>
          </a:lstStyle>
          <a:p>
            <a:fld id="{7B1CAA9D-C5F0-314A-AC61-1B24BE5CE87D}" type="slidenum">
              <a:rPr lang="en-US" smtClean="0"/>
              <a:t>‹#›</a:t>
            </a:fld>
            <a:endParaRPr lang="en-US"/>
          </a:p>
        </p:txBody>
      </p:sp>
    </p:spTree>
    <p:extLst>
      <p:ext uri="{BB962C8B-B14F-4D97-AF65-F5344CB8AC3E}">
        <p14:creationId xmlns:p14="http://schemas.microsoft.com/office/powerpoint/2010/main" val="2391179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1CAA9D-C5F0-314A-AC61-1B24BE5CE87D}" type="slidenum">
              <a:rPr lang="en-US" smtClean="0"/>
              <a:t>2</a:t>
            </a:fld>
            <a:endParaRPr lang="en-US"/>
          </a:p>
        </p:txBody>
      </p:sp>
    </p:spTree>
    <p:extLst>
      <p:ext uri="{BB962C8B-B14F-4D97-AF65-F5344CB8AC3E}">
        <p14:creationId xmlns:p14="http://schemas.microsoft.com/office/powerpoint/2010/main" val="1860658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EF2A085C-0288-D446-946B-7D13C69669B3}"/>
              </a:ext>
            </a:extLst>
          </p:cNvPr>
          <p:cNvSpPr/>
          <p:nvPr userDrawn="1"/>
        </p:nvSpPr>
        <p:spPr>
          <a:xfrm flipH="1">
            <a:off x="3657600" y="2177507"/>
            <a:ext cx="5486400" cy="4223293"/>
          </a:xfrm>
          <a:prstGeom prst="rtTriangle">
            <a:avLst/>
          </a:prstGeom>
          <a:solidFill>
            <a:srgbClr val="C10E21"/>
          </a:solidFill>
          <a:ln>
            <a:noFill/>
          </a:ln>
        </p:spPr>
        <p:style>
          <a:lnRef idx="2">
            <a:schemeClr val="accent1">
              <a:shade val="50000"/>
            </a:schemeClr>
          </a:lnRef>
          <a:fillRef idx="1">
            <a:schemeClr val="accent1"/>
          </a:fillRef>
          <a:effectRef idx="0">
            <a:schemeClr val="accent1"/>
          </a:effectRef>
          <a:fontRef idx="minor">
            <a:schemeClr val="lt1"/>
          </a:fontRef>
        </p:style>
        <p:txBody>
          <a:bodyPr lIns="57150" tIns="28575" rIns="57150" bIns="28575" anchor="ctr"/>
          <a:lstStyle/>
          <a:p>
            <a:pPr algn="ctr" defTabSz="621792" eaLnBrk="1" fontAlgn="auto" hangingPunct="1">
              <a:spcBef>
                <a:spcPts val="0"/>
              </a:spcBef>
              <a:spcAft>
                <a:spcPts val="0"/>
              </a:spcAft>
              <a:defRPr/>
            </a:pPr>
            <a:endParaRPr lang="en-US" sz="765"/>
          </a:p>
        </p:txBody>
      </p:sp>
      <p:sp>
        <p:nvSpPr>
          <p:cNvPr id="8" name="Right Triangle 7">
            <a:extLst>
              <a:ext uri="{FF2B5EF4-FFF2-40B4-BE49-F238E27FC236}">
                <a16:creationId xmlns:a16="http://schemas.microsoft.com/office/drawing/2014/main" id="{463C9DE7-7CC7-A946-A106-6047FFD9F836}"/>
              </a:ext>
            </a:extLst>
          </p:cNvPr>
          <p:cNvSpPr/>
          <p:nvPr userDrawn="1"/>
        </p:nvSpPr>
        <p:spPr>
          <a:xfrm flipH="1">
            <a:off x="4128722" y="2533651"/>
            <a:ext cx="5015277" cy="3867150"/>
          </a:xfrm>
          <a:prstGeom prst="rtTriangle">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lIns="57150" tIns="28575" rIns="57150" bIns="28575" anchor="ctr"/>
          <a:lstStyle/>
          <a:p>
            <a:pPr algn="ctr" defTabSz="621792" eaLnBrk="1" fontAlgn="auto" hangingPunct="1">
              <a:spcBef>
                <a:spcPts val="0"/>
              </a:spcBef>
              <a:spcAft>
                <a:spcPts val="0"/>
              </a:spcAft>
              <a:defRPr/>
            </a:pPr>
            <a:endParaRPr lang="en-US" sz="765"/>
          </a:p>
        </p:txBody>
      </p:sp>
      <p:pic>
        <p:nvPicPr>
          <p:cNvPr id="9" name="Picture 10">
            <a:extLst>
              <a:ext uri="{FF2B5EF4-FFF2-40B4-BE49-F238E27FC236}">
                <a16:creationId xmlns:a16="http://schemas.microsoft.com/office/drawing/2014/main" id="{B248E11F-1B25-0B46-824F-5C6A2087534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14970" y="5355009"/>
            <a:ext cx="1514705" cy="817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object 7">
            <a:extLst>
              <a:ext uri="{FF2B5EF4-FFF2-40B4-BE49-F238E27FC236}">
                <a16:creationId xmlns:a16="http://schemas.microsoft.com/office/drawing/2014/main" id="{E74C2897-0A99-BD4B-9CFF-2576B1B1CF43}"/>
              </a:ext>
            </a:extLst>
          </p:cNvPr>
          <p:cNvSpPr/>
          <p:nvPr userDrawn="1"/>
        </p:nvSpPr>
        <p:spPr>
          <a:xfrm>
            <a:off x="438150" y="2981325"/>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1" name="object 8">
            <a:extLst>
              <a:ext uri="{FF2B5EF4-FFF2-40B4-BE49-F238E27FC236}">
                <a16:creationId xmlns:a16="http://schemas.microsoft.com/office/drawing/2014/main" id="{056DC3AF-B403-2142-B1DF-3689445D98CD}"/>
              </a:ext>
            </a:extLst>
          </p:cNvPr>
          <p:cNvSpPr/>
          <p:nvPr userDrawn="1"/>
        </p:nvSpPr>
        <p:spPr>
          <a:xfrm>
            <a:off x="438150" y="3810000"/>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3" name="object 4">
            <a:extLst>
              <a:ext uri="{FF2B5EF4-FFF2-40B4-BE49-F238E27FC236}">
                <a16:creationId xmlns:a16="http://schemas.microsoft.com/office/drawing/2014/main" id="{E8D18802-9399-F446-949D-20286ED786A8}"/>
              </a:ext>
            </a:extLst>
          </p:cNvPr>
          <p:cNvSpPr/>
          <p:nvPr userDrawn="1"/>
        </p:nvSpPr>
        <p:spPr>
          <a:xfrm>
            <a:off x="0" y="2533650"/>
            <a:ext cx="96838" cy="904875"/>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sp>
        <p:nvSpPr>
          <p:cNvPr id="14" name="object 2">
            <a:extLst>
              <a:ext uri="{FF2B5EF4-FFF2-40B4-BE49-F238E27FC236}">
                <a16:creationId xmlns:a16="http://schemas.microsoft.com/office/drawing/2014/main" id="{11E8EF47-8467-DA4F-98B9-1C5B49277E4D}"/>
              </a:ext>
            </a:extLst>
          </p:cNvPr>
          <p:cNvSpPr/>
          <p:nvPr userDrawn="1"/>
        </p:nvSpPr>
        <p:spPr>
          <a:xfrm>
            <a:off x="0" y="3136899"/>
            <a:ext cx="2438400" cy="52257"/>
          </a:xfrm>
          <a:custGeom>
            <a:avLst/>
            <a:gdLst/>
            <a:ahLst/>
            <a:cxnLst/>
            <a:rect l="l" t="t" r="r" b="b"/>
            <a:pathLst>
              <a:path w="3885565">
                <a:moveTo>
                  <a:pt x="0" y="0"/>
                </a:moveTo>
                <a:lnTo>
                  <a:pt x="3885336" y="0"/>
                </a:lnTo>
              </a:path>
            </a:pathLst>
          </a:custGeom>
          <a:ln w="19050" cap="rnd">
            <a:solidFill>
              <a:srgbClr val="626469"/>
            </a:solidFill>
            <a:prstDash val="sysDot"/>
          </a:ln>
        </p:spPr>
        <p:txBody>
          <a:bodyPr lIns="0" tIns="0" rIns="0" bIns="0"/>
          <a:lstStyle/>
          <a:p>
            <a:pPr defTabSz="621792" eaLnBrk="1" fontAlgn="auto" hangingPunct="1">
              <a:spcBef>
                <a:spcPts val="0"/>
              </a:spcBef>
              <a:spcAft>
                <a:spcPts val="0"/>
              </a:spcAft>
              <a:defRPr/>
            </a:pPr>
            <a:endParaRPr sz="765" dirty="0">
              <a:latin typeface="+mn-lt"/>
            </a:endParaRPr>
          </a:p>
        </p:txBody>
      </p:sp>
      <p:sp>
        <p:nvSpPr>
          <p:cNvPr id="18" name="Subtitle 2">
            <a:extLst>
              <a:ext uri="{FF2B5EF4-FFF2-40B4-BE49-F238E27FC236}">
                <a16:creationId xmlns:a16="http://schemas.microsoft.com/office/drawing/2014/main" id="{35109330-9723-7C4D-93E8-7F63B5F1C317}"/>
              </a:ext>
            </a:extLst>
          </p:cNvPr>
          <p:cNvSpPr>
            <a:spLocks noGrp="1"/>
          </p:cNvSpPr>
          <p:nvPr>
            <p:ph type="subTitle" idx="1" hasCustomPrompt="1"/>
          </p:nvPr>
        </p:nvSpPr>
        <p:spPr>
          <a:xfrm>
            <a:off x="286722" y="3181350"/>
            <a:ext cx="6088678" cy="1290637"/>
          </a:xfrm>
          <a:prstGeom prst="rect">
            <a:avLst/>
          </a:prstGeom>
        </p:spPr>
        <p:txBody>
          <a:bodyPr/>
          <a:lstStyle>
            <a:lvl1pPr marL="0" indent="0" algn="l">
              <a:buNone/>
              <a:defRPr sz="1800" b="0" i="0">
                <a:solidFill>
                  <a:srgbClr val="636466"/>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9" name="Title 1">
            <a:extLst>
              <a:ext uri="{FF2B5EF4-FFF2-40B4-BE49-F238E27FC236}">
                <a16:creationId xmlns:a16="http://schemas.microsoft.com/office/drawing/2014/main" id="{78ACCE20-FCA0-7B4D-A29A-F648CA3F5611}"/>
              </a:ext>
            </a:extLst>
          </p:cNvPr>
          <p:cNvSpPr>
            <a:spLocks noGrp="1"/>
          </p:cNvSpPr>
          <p:nvPr>
            <p:ph type="ctrTitle" hasCustomPrompt="1"/>
          </p:nvPr>
        </p:nvSpPr>
        <p:spPr>
          <a:xfrm>
            <a:off x="286722" y="2177507"/>
            <a:ext cx="7257078" cy="999995"/>
          </a:xfrm>
          <a:prstGeom prst="rect">
            <a:avLst/>
          </a:prstGeom>
        </p:spPr>
        <p:txBody>
          <a:bodyPr anchor="b"/>
          <a:lstStyle>
            <a:lvl1pPr algn="l">
              <a:defRPr sz="4800" b="1" i="0" spc="300">
                <a:solidFill>
                  <a:srgbClr val="C10E21"/>
                </a:solidFill>
                <a:latin typeface="Lub Dub Heavy" panose="020B0603030403020204" pitchFamily="34" charset="77"/>
              </a:defRPr>
            </a:lvl1pPr>
          </a:lstStyle>
          <a:p>
            <a:r>
              <a:rPr lang="en-US" dirty="0"/>
              <a:t>TITLE SLIDE</a:t>
            </a:r>
          </a:p>
        </p:txBody>
      </p:sp>
    </p:spTree>
    <p:extLst>
      <p:ext uri="{BB962C8B-B14F-4D97-AF65-F5344CB8AC3E}">
        <p14:creationId xmlns:p14="http://schemas.microsoft.com/office/powerpoint/2010/main" val="351343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mple Slides - Basic Conten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F2B468F4-EC8C-1149-B367-A36F62149B9C}"/>
              </a:ext>
            </a:extLst>
          </p:cNvPr>
          <p:cNvSpPr>
            <a:spLocks noGrp="1"/>
          </p:cNvSpPr>
          <p:nvPr>
            <p:ph type="body" sz="quarter" idx="10" hasCustomPrompt="1"/>
          </p:nvPr>
        </p:nvSpPr>
        <p:spPr>
          <a:xfrm>
            <a:off x="457200" y="2209800"/>
            <a:ext cx="6172200" cy="3581400"/>
          </a:xfrm>
          <a:prstGeom prst="rect">
            <a:avLst/>
          </a:prstGeom>
        </p:spPr>
        <p:txBody>
          <a:bodyPr/>
          <a:lstStyle>
            <a:lvl1pPr eaLnBrk="1" hangingPunct="1">
              <a:lnSpc>
                <a:spcPct val="130000"/>
              </a:lnSpc>
              <a:spcBef>
                <a:spcPts val="38"/>
              </a:spcBef>
              <a:defRPr sz="1400" b="0" i="0">
                <a:latin typeface="Lub Dub Medium" panose="020B0603030403020204" pitchFamily="34" charset="77"/>
              </a:defRPr>
            </a:lvl1pPr>
            <a:lvl2pPr>
              <a:defRPr sz="1400" b="0" i="0">
                <a:latin typeface="Lub Dub Medium" panose="020B0603030403020204" pitchFamily="34" charset="77"/>
              </a:defRPr>
            </a:lvl2pPr>
            <a:lvl3pPr>
              <a:defRPr sz="1400" b="0" i="0">
                <a:latin typeface="Lub Dub Medium" panose="020B0603030403020204" pitchFamily="34" charset="77"/>
              </a:defRPr>
            </a:lvl3pPr>
            <a:lvl4pPr>
              <a:defRPr sz="1400" b="0" i="0">
                <a:latin typeface="Lub Dub Medium" panose="020B0603030403020204" pitchFamily="34" charset="77"/>
              </a:defRPr>
            </a:lvl4pPr>
            <a:lvl5pPr>
              <a:defRPr sz="1400" b="0" i="0">
                <a:latin typeface="Lub Dub Medium" panose="020B0603030403020204" pitchFamily="34" charset="77"/>
              </a:defRPr>
            </a:lvl5pPr>
          </a:lstStyle>
          <a:p>
            <a:pPr eaLnBrk="1" hangingPunct="1">
              <a:lnSpc>
                <a:spcPct val="130000"/>
              </a:lnSpc>
              <a:spcBef>
                <a:spcPts val="100"/>
              </a:spcBef>
            </a:pPr>
            <a:r>
              <a:rPr lang="en-US" altLang="en-US" sz="1400" dirty="0">
                <a:solidFill>
                  <a:srgbClr val="231F20"/>
                </a:solidFill>
                <a:latin typeface="Lub Dub Medium" panose="020B0603030403020204" pitchFamily="34" charset="77"/>
              </a:rPr>
              <a:t>Excest fugit odis voloresequis et il maios nate velicip samus, testiore qui conet  pa doluptio. Ut alitius eum as eaquo con re pos apit, ipiciendae cus solorep </a:t>
            </a:r>
            <a:r>
              <a:rPr lang="en-US" altLang="en-US" sz="1400" dirty="0" err="1">
                <a:solidFill>
                  <a:srgbClr val="231F20"/>
                </a:solidFill>
                <a:latin typeface="Lub Dub Medium" panose="020B0603030403020204" pitchFamily="34" charset="77"/>
              </a:rPr>
              <a:t>ellesto</a:t>
            </a:r>
            <a:r>
              <a:rPr lang="en-US" altLang="en-US" sz="1400" dirty="0">
                <a:solidFill>
                  <a:srgbClr val="231F20"/>
                </a:solidFill>
                <a:latin typeface="Lub Dub Medium" panose="020B0603030403020204" pitchFamily="34" charset="77"/>
              </a:rPr>
              <a:t> estia voloresecae estibus.</a:t>
            </a:r>
          </a:p>
          <a:p>
            <a:pPr eaLnBrk="1" hangingPunct="1">
              <a:spcBef>
                <a:spcPts val="38"/>
              </a:spcBef>
            </a:pPr>
            <a:endParaRPr lang="en-US" altLang="en-US" sz="1400" dirty="0">
              <a:solidFill>
                <a:srgbClr val="231F20"/>
              </a:solidFill>
              <a:latin typeface="Lub Dub Medium" panose="020B0603030403020204" pitchFamily="34" charset="77"/>
            </a:endParaRPr>
          </a:p>
          <a:p>
            <a:pPr eaLnBrk="1" hangingPunct="1">
              <a:lnSpc>
                <a:spcPct val="130000"/>
              </a:lnSpc>
            </a:pPr>
            <a:r>
              <a:rPr lang="en-US" altLang="en-US" sz="1400" dirty="0">
                <a:solidFill>
                  <a:srgbClr val="231F20"/>
                </a:solidFill>
                <a:latin typeface="Lub Dub Medium" panose="020B0603030403020204" pitchFamily="34" charset="77"/>
              </a:rPr>
              <a:t>Accusandest omnia doluptatque preste cus et et Excest fugit odis voloresequis et il maios nate velicip samus, testiore qui conet pa doluptio. Ut alitius eum as eaquo con re pos apit, ipiciendae cus solorep </a:t>
            </a:r>
            <a:r>
              <a:rPr lang="en-US" altLang="en-US" sz="1400" dirty="0" err="1">
                <a:solidFill>
                  <a:srgbClr val="231F20"/>
                </a:solidFill>
                <a:latin typeface="Lub Dub Medium" panose="020B0603030403020204" pitchFamily="34" charset="77"/>
              </a:rPr>
              <a:t>ellesto</a:t>
            </a:r>
            <a:r>
              <a:rPr lang="en-US" altLang="en-US" sz="1400" dirty="0">
                <a:solidFill>
                  <a:srgbClr val="231F20"/>
                </a:solidFill>
                <a:latin typeface="Lub Dub Medium" panose="020B0603030403020204" pitchFamily="34" charset="77"/>
              </a:rPr>
              <a:t> estia voloresecae estibus</a:t>
            </a:r>
            <a:r>
              <a:rPr lang="en-US" altLang="en-US" dirty="0">
                <a:solidFill>
                  <a:srgbClr val="231F20"/>
                </a:solidFill>
                <a:latin typeface="Lub Dub Medium" panose="020B0603030403020204" pitchFamily="34" charset="77"/>
                <a:ea typeface="LubDubMedium" panose="020B0603030403020204" pitchFamily="34" charset="77"/>
                <a:cs typeface="LubDubMedium" panose="020B0603030403020204" pitchFamily="34" charset="77"/>
              </a:rPr>
              <a:t>.</a:t>
            </a:r>
            <a:endParaRPr lang="en-US" altLang="en-US" dirty="0">
              <a:latin typeface="Lub Dub Medium" panose="020B0603030403020204" pitchFamily="34" charset="77"/>
              <a:ea typeface="LubDubMedium" panose="020B0603030403020204" pitchFamily="34" charset="77"/>
              <a:cs typeface="LubDubMedium" panose="020B0603030403020204" pitchFamily="34" charset="77"/>
            </a:endParaRPr>
          </a:p>
        </p:txBody>
      </p:sp>
      <p:sp>
        <p:nvSpPr>
          <p:cNvPr id="5" name="Subtitle 2">
            <a:extLst>
              <a:ext uri="{FF2B5EF4-FFF2-40B4-BE49-F238E27FC236}">
                <a16:creationId xmlns:a16="http://schemas.microsoft.com/office/drawing/2014/main" id="{1314C995-C624-D142-8C0D-83AFB056547F}"/>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6" name="Title 1">
            <a:extLst>
              <a:ext uri="{FF2B5EF4-FFF2-40B4-BE49-F238E27FC236}">
                <a16:creationId xmlns:a16="http://schemas.microsoft.com/office/drawing/2014/main" id="{596C8BB8-3E51-0040-9222-BD4B6F5E3A45}"/>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7" name="Oval 6">
            <a:extLst>
              <a:ext uri="{FF2B5EF4-FFF2-40B4-BE49-F238E27FC236}">
                <a16:creationId xmlns:a16="http://schemas.microsoft.com/office/drawing/2014/main" id="{7FF1A961-EC7B-5742-A1AC-8E7393ADFF75}"/>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2FD92DBE-152F-454D-BC23-21EBDB2BE99F}"/>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160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mple Slides - One Column">
    <p:spTree>
      <p:nvGrpSpPr>
        <p:cNvPr id="1" name=""/>
        <p:cNvGrpSpPr/>
        <p:nvPr/>
      </p:nvGrpSpPr>
      <p:grpSpPr>
        <a:xfrm>
          <a:off x="0" y="0"/>
          <a:ext cx="0" cy="0"/>
          <a:chOff x="0" y="0"/>
          <a:chExt cx="0" cy="0"/>
        </a:xfrm>
      </p:grpSpPr>
      <p:sp>
        <p:nvSpPr>
          <p:cNvPr id="5" name="Text Placeholder 17">
            <a:extLst>
              <a:ext uri="{FF2B5EF4-FFF2-40B4-BE49-F238E27FC236}">
                <a16:creationId xmlns:a16="http://schemas.microsoft.com/office/drawing/2014/main" id="{52318416-CB7B-304D-A814-9320DA7D935E}"/>
              </a:ext>
            </a:extLst>
          </p:cNvPr>
          <p:cNvSpPr>
            <a:spLocks noGrp="1"/>
          </p:cNvSpPr>
          <p:nvPr>
            <p:ph type="body" sz="quarter" idx="15" hasCustomPrompt="1"/>
          </p:nvPr>
        </p:nvSpPr>
        <p:spPr>
          <a:xfrm>
            <a:off x="457201" y="2209800"/>
            <a:ext cx="8077199"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ubtitle 2">
            <a:extLst>
              <a:ext uri="{FF2B5EF4-FFF2-40B4-BE49-F238E27FC236}">
                <a16:creationId xmlns:a16="http://schemas.microsoft.com/office/drawing/2014/main" id="{C7D945F5-2017-7649-B48C-E2CCA74F8D14}"/>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1ED7ECB9-EDDC-1242-93B1-BA41C0B61D82}"/>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Oval 8">
            <a:extLst>
              <a:ext uri="{FF2B5EF4-FFF2-40B4-BE49-F238E27FC236}">
                <a16:creationId xmlns:a16="http://schemas.microsoft.com/office/drawing/2014/main" id="{29EE49E7-ADDF-BE4A-9582-C3A04B20AAEC}"/>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AB7F899B-42B3-9C4B-ABA4-04273B988ADA}"/>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153803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mple Slides - Two Column">
    <p:spTree>
      <p:nvGrpSpPr>
        <p:cNvPr id="1" name=""/>
        <p:cNvGrpSpPr/>
        <p:nvPr/>
      </p:nvGrpSpPr>
      <p:grpSpPr>
        <a:xfrm>
          <a:off x="0" y="0"/>
          <a:ext cx="0" cy="0"/>
          <a:chOff x="0" y="0"/>
          <a:chExt cx="0" cy="0"/>
        </a:xfrm>
      </p:grpSpPr>
      <p:sp>
        <p:nvSpPr>
          <p:cNvPr id="5" name="Content Placeholder 15">
            <a:extLst>
              <a:ext uri="{FF2B5EF4-FFF2-40B4-BE49-F238E27FC236}">
                <a16:creationId xmlns:a16="http://schemas.microsoft.com/office/drawing/2014/main" id="{A43FF117-55D0-634F-BEF6-3E0F6FE124C4}"/>
              </a:ext>
            </a:extLst>
          </p:cNvPr>
          <p:cNvSpPr>
            <a:spLocks noGrp="1"/>
          </p:cNvSpPr>
          <p:nvPr>
            <p:ph sz="quarter" idx="14" hasCustomPrompt="1"/>
          </p:nvPr>
        </p:nvSpPr>
        <p:spPr>
          <a:xfrm>
            <a:off x="457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15">
            <a:extLst>
              <a:ext uri="{FF2B5EF4-FFF2-40B4-BE49-F238E27FC236}">
                <a16:creationId xmlns:a16="http://schemas.microsoft.com/office/drawing/2014/main" id="{8EC5DEBD-8183-C747-A1AE-A0C20AF24A92}"/>
              </a:ext>
            </a:extLst>
          </p:cNvPr>
          <p:cNvSpPr>
            <a:spLocks noGrp="1"/>
          </p:cNvSpPr>
          <p:nvPr>
            <p:ph sz="quarter" idx="15" hasCustomPrompt="1"/>
          </p:nvPr>
        </p:nvSpPr>
        <p:spPr>
          <a:xfrm>
            <a:off x="4648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ubtitle 2">
            <a:extLst>
              <a:ext uri="{FF2B5EF4-FFF2-40B4-BE49-F238E27FC236}">
                <a16:creationId xmlns:a16="http://schemas.microsoft.com/office/drawing/2014/main" id="{E0002C86-898A-1B4A-998A-D021E4C1C5C7}"/>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BE9B3995-68A2-6D49-A49D-0A5ED3F18970}"/>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0" name="Oval 9">
            <a:extLst>
              <a:ext uri="{FF2B5EF4-FFF2-40B4-BE49-F238E27FC236}">
                <a16:creationId xmlns:a16="http://schemas.microsoft.com/office/drawing/2014/main" id="{0703CB2D-4C52-F74B-9070-9FF8E3F19C4D}"/>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2">
            <a:extLst>
              <a:ext uri="{FF2B5EF4-FFF2-40B4-BE49-F238E27FC236}">
                <a16:creationId xmlns:a16="http://schemas.microsoft.com/office/drawing/2014/main" id="{49B1D9FB-F429-4B40-AFEE-59C74B22D362}"/>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4175538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mple Slides - Three Column">
    <p:spTree>
      <p:nvGrpSpPr>
        <p:cNvPr id="1" name=""/>
        <p:cNvGrpSpPr/>
        <p:nvPr/>
      </p:nvGrpSpPr>
      <p:grpSpPr>
        <a:xfrm>
          <a:off x="0" y="0"/>
          <a:ext cx="0" cy="0"/>
          <a:chOff x="0" y="0"/>
          <a:chExt cx="0" cy="0"/>
        </a:xfrm>
      </p:grpSpPr>
      <p:sp>
        <p:nvSpPr>
          <p:cNvPr id="5" name="Content Placeholder 15">
            <a:extLst>
              <a:ext uri="{FF2B5EF4-FFF2-40B4-BE49-F238E27FC236}">
                <a16:creationId xmlns:a16="http://schemas.microsoft.com/office/drawing/2014/main" id="{A3C74541-2F53-BC4D-9BF3-C1CB21FA7F8B}"/>
              </a:ext>
            </a:extLst>
          </p:cNvPr>
          <p:cNvSpPr>
            <a:spLocks noGrp="1"/>
          </p:cNvSpPr>
          <p:nvPr>
            <p:ph sz="quarter" idx="14" hasCustomPrompt="1"/>
          </p:nvPr>
        </p:nvSpPr>
        <p:spPr>
          <a:xfrm>
            <a:off x="457200" y="2209801"/>
            <a:ext cx="2514600" cy="3581399"/>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5">
            <a:extLst>
              <a:ext uri="{FF2B5EF4-FFF2-40B4-BE49-F238E27FC236}">
                <a16:creationId xmlns:a16="http://schemas.microsoft.com/office/drawing/2014/main" id="{EBADAA66-12FF-0746-926F-00A6FE95F6F6}"/>
              </a:ext>
            </a:extLst>
          </p:cNvPr>
          <p:cNvSpPr>
            <a:spLocks noGrp="1"/>
          </p:cNvSpPr>
          <p:nvPr>
            <p:ph sz="quarter" idx="15" hasCustomPrompt="1"/>
          </p:nvPr>
        </p:nvSpPr>
        <p:spPr>
          <a:xfrm>
            <a:off x="6019800" y="2209801"/>
            <a:ext cx="25146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5">
            <a:extLst>
              <a:ext uri="{FF2B5EF4-FFF2-40B4-BE49-F238E27FC236}">
                <a16:creationId xmlns:a16="http://schemas.microsoft.com/office/drawing/2014/main" id="{C4234335-B09F-AF4E-9919-B444534921B5}"/>
              </a:ext>
            </a:extLst>
          </p:cNvPr>
          <p:cNvSpPr>
            <a:spLocks noGrp="1"/>
          </p:cNvSpPr>
          <p:nvPr>
            <p:ph sz="quarter" idx="16" hasCustomPrompt="1"/>
          </p:nvPr>
        </p:nvSpPr>
        <p:spPr>
          <a:xfrm>
            <a:off x="3238500" y="2209801"/>
            <a:ext cx="25146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ubtitle 2">
            <a:extLst>
              <a:ext uri="{FF2B5EF4-FFF2-40B4-BE49-F238E27FC236}">
                <a16:creationId xmlns:a16="http://schemas.microsoft.com/office/drawing/2014/main" id="{8313CB9E-4A2B-324B-998A-9C07B48BDA8E}"/>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0" name="Title 1">
            <a:extLst>
              <a:ext uri="{FF2B5EF4-FFF2-40B4-BE49-F238E27FC236}">
                <a16:creationId xmlns:a16="http://schemas.microsoft.com/office/drawing/2014/main" id="{0578E395-9737-174F-8296-9A1B277CF761}"/>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1" name="Oval 10">
            <a:extLst>
              <a:ext uri="{FF2B5EF4-FFF2-40B4-BE49-F238E27FC236}">
                <a16:creationId xmlns:a16="http://schemas.microsoft.com/office/drawing/2014/main" id="{AE79B7DC-3943-C746-A507-0D88E5900500}"/>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2">
            <a:extLst>
              <a:ext uri="{FF2B5EF4-FFF2-40B4-BE49-F238E27FC236}">
                <a16:creationId xmlns:a16="http://schemas.microsoft.com/office/drawing/2014/main" id="{413B4ED0-49E0-9B47-AF0B-EE6E5A012D88}"/>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147183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 Slides - Photo Only">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8AB8DA35-8BCE-9145-B5BB-A4FEE0343C90}"/>
              </a:ext>
            </a:extLst>
          </p:cNvPr>
          <p:cNvSpPr>
            <a:spLocks noGrp="1"/>
          </p:cNvSpPr>
          <p:nvPr>
            <p:ph type="pic" sz="quarter" idx="10"/>
          </p:nvPr>
        </p:nvSpPr>
        <p:spPr>
          <a:xfrm>
            <a:off x="88900" y="0"/>
            <a:ext cx="9055100" cy="6400800"/>
          </a:xfrm>
          <a:prstGeom prst="rect">
            <a:avLst/>
          </a:prstGeom>
        </p:spPr>
        <p:txBody>
          <a:bodyPr/>
          <a:lstStyle/>
          <a:p>
            <a:endParaRPr lang="en-US"/>
          </a:p>
        </p:txBody>
      </p:sp>
      <p:sp>
        <p:nvSpPr>
          <p:cNvPr id="3" name="object 4">
            <a:extLst>
              <a:ext uri="{FF2B5EF4-FFF2-40B4-BE49-F238E27FC236}">
                <a16:creationId xmlns:a16="http://schemas.microsoft.com/office/drawing/2014/main" id="{709D00EC-1A0A-3B43-9BBF-861C4E820D59}"/>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4" name="Picture 3">
            <a:extLst>
              <a:ext uri="{FF2B5EF4-FFF2-40B4-BE49-F238E27FC236}">
                <a16:creationId xmlns:a16="http://schemas.microsoft.com/office/drawing/2014/main" id="{9F0DB3C7-941B-8E41-BE71-9C73B5E9AC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
        <p:nvSpPr>
          <p:cNvPr id="5" name="Oval 4">
            <a:extLst>
              <a:ext uri="{FF2B5EF4-FFF2-40B4-BE49-F238E27FC236}">
                <a16:creationId xmlns:a16="http://schemas.microsoft.com/office/drawing/2014/main" id="{38FF1521-F0D6-374D-AC9C-54DFD05D30B9}"/>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2">
            <a:extLst>
              <a:ext uri="{FF2B5EF4-FFF2-40B4-BE49-F238E27FC236}">
                <a16:creationId xmlns:a16="http://schemas.microsoft.com/office/drawing/2014/main" id="{E82F0AD9-BED8-3843-A222-14DA0D1B7223}"/>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530974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 Slides - Photo and Titl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BB5B04C-927A-AA4A-8C46-079D3EB77347}"/>
              </a:ext>
            </a:extLst>
          </p:cNvPr>
          <p:cNvSpPr>
            <a:spLocks noGrp="1"/>
          </p:cNvSpPr>
          <p:nvPr>
            <p:ph type="pic" sz="quarter" idx="10"/>
          </p:nvPr>
        </p:nvSpPr>
        <p:spPr>
          <a:xfrm>
            <a:off x="88900" y="0"/>
            <a:ext cx="9055100" cy="6400800"/>
          </a:xfrm>
          <a:prstGeom prst="rect">
            <a:avLst/>
          </a:prstGeom>
        </p:spPr>
        <p:txBody>
          <a:bodyPr/>
          <a:lstStyle/>
          <a:p>
            <a:endParaRPr lang="en-US"/>
          </a:p>
        </p:txBody>
      </p:sp>
      <p:sp>
        <p:nvSpPr>
          <p:cNvPr id="4" name="object 4">
            <a:extLst>
              <a:ext uri="{FF2B5EF4-FFF2-40B4-BE49-F238E27FC236}">
                <a16:creationId xmlns:a16="http://schemas.microsoft.com/office/drawing/2014/main" id="{25B4328A-0E59-374C-834A-B26C7FA79168}"/>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5" name="Picture 4">
            <a:extLst>
              <a:ext uri="{FF2B5EF4-FFF2-40B4-BE49-F238E27FC236}">
                <a16:creationId xmlns:a16="http://schemas.microsoft.com/office/drawing/2014/main" id="{BE23721A-2721-9148-9C39-D3AC985CBB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
        <p:nvSpPr>
          <p:cNvPr id="8" name="Subtitle 2">
            <a:extLst>
              <a:ext uri="{FF2B5EF4-FFF2-40B4-BE49-F238E27FC236}">
                <a16:creationId xmlns:a16="http://schemas.microsoft.com/office/drawing/2014/main" id="{21223018-89C2-8947-BFE7-A4515C75884F}"/>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9" name="Title 1">
            <a:extLst>
              <a:ext uri="{FF2B5EF4-FFF2-40B4-BE49-F238E27FC236}">
                <a16:creationId xmlns:a16="http://schemas.microsoft.com/office/drawing/2014/main" id="{DE5483EC-C3C8-F449-A996-406CEB45DD99}"/>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0" name="Oval 9">
            <a:extLst>
              <a:ext uri="{FF2B5EF4-FFF2-40B4-BE49-F238E27FC236}">
                <a16:creationId xmlns:a16="http://schemas.microsoft.com/office/drawing/2014/main" id="{02A07E81-D328-504C-A91D-7945B9B6DCF9}"/>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2">
            <a:extLst>
              <a:ext uri="{FF2B5EF4-FFF2-40B4-BE49-F238E27FC236}">
                <a16:creationId xmlns:a16="http://schemas.microsoft.com/office/drawing/2014/main" id="{6A80F924-9B7A-A541-BC76-0B69BF464EF4}"/>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690750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Watermark Slides - Blank">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D911886A-9CD1-0F4B-AD68-C6A383335804}"/>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a:extLst>
              <a:ext uri="{FF2B5EF4-FFF2-40B4-BE49-F238E27FC236}">
                <a16:creationId xmlns:a16="http://schemas.microsoft.com/office/drawing/2014/main" id="{647687A7-3B4D-6149-929A-8A90A7499FD1}"/>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6593545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Watermark Slides - Title Only">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id="{8E6E798F-3674-ED47-99FB-83E0968013BB}"/>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6" name="Title 1">
            <a:extLst>
              <a:ext uri="{FF2B5EF4-FFF2-40B4-BE49-F238E27FC236}">
                <a16:creationId xmlns:a16="http://schemas.microsoft.com/office/drawing/2014/main" id="{6ADB910E-F9FC-484F-8AC9-42A7745F229A}"/>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7" name="Oval 6">
            <a:extLst>
              <a:ext uri="{FF2B5EF4-FFF2-40B4-BE49-F238E27FC236}">
                <a16:creationId xmlns:a16="http://schemas.microsoft.com/office/drawing/2014/main" id="{C40395D2-1B51-2746-BDCE-480EB3964FDC}"/>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lide Number Placeholder 2">
            <a:extLst>
              <a:ext uri="{FF2B5EF4-FFF2-40B4-BE49-F238E27FC236}">
                <a16:creationId xmlns:a16="http://schemas.microsoft.com/office/drawing/2014/main" id="{B5B58D26-6E7A-864E-A858-1E215D1335FB}"/>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1260910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Watermark Slides - Basic Content">
    <p:spTree>
      <p:nvGrpSpPr>
        <p:cNvPr id="1" name=""/>
        <p:cNvGrpSpPr/>
        <p:nvPr/>
      </p:nvGrpSpPr>
      <p:grpSpPr>
        <a:xfrm>
          <a:off x="0" y="0"/>
          <a:ext cx="0" cy="0"/>
          <a:chOff x="0" y="0"/>
          <a:chExt cx="0" cy="0"/>
        </a:xfrm>
      </p:grpSpPr>
      <p:sp>
        <p:nvSpPr>
          <p:cNvPr id="5" name="Subtitle 2">
            <a:extLst>
              <a:ext uri="{FF2B5EF4-FFF2-40B4-BE49-F238E27FC236}">
                <a16:creationId xmlns:a16="http://schemas.microsoft.com/office/drawing/2014/main" id="{B96B9BE9-879E-1749-AF3D-34C5007DF0B9}"/>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6" name="Title 1">
            <a:extLst>
              <a:ext uri="{FF2B5EF4-FFF2-40B4-BE49-F238E27FC236}">
                <a16:creationId xmlns:a16="http://schemas.microsoft.com/office/drawing/2014/main" id="{35D6240A-DB67-0048-8196-5D55B3BECF08}"/>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7" name="Text Placeholder 7">
            <a:extLst>
              <a:ext uri="{FF2B5EF4-FFF2-40B4-BE49-F238E27FC236}">
                <a16:creationId xmlns:a16="http://schemas.microsoft.com/office/drawing/2014/main" id="{791DE17F-4FB7-104B-AE59-CD3F1E3A86F9}"/>
              </a:ext>
            </a:extLst>
          </p:cNvPr>
          <p:cNvSpPr>
            <a:spLocks noGrp="1"/>
          </p:cNvSpPr>
          <p:nvPr>
            <p:ph type="body" sz="quarter" idx="10" hasCustomPrompt="1"/>
          </p:nvPr>
        </p:nvSpPr>
        <p:spPr>
          <a:xfrm>
            <a:off x="457200" y="2209800"/>
            <a:ext cx="6172200" cy="3581400"/>
          </a:xfrm>
          <a:prstGeom prst="rect">
            <a:avLst/>
          </a:prstGeom>
        </p:spPr>
        <p:txBody>
          <a:bodyPr/>
          <a:lstStyle>
            <a:lvl1pPr eaLnBrk="1" hangingPunct="1">
              <a:lnSpc>
                <a:spcPct val="130000"/>
              </a:lnSpc>
              <a:spcBef>
                <a:spcPts val="38"/>
              </a:spcBef>
              <a:defRPr sz="1400" b="0" i="0">
                <a:latin typeface="Lub Dub Medium" panose="020B0603030403020204" pitchFamily="34" charset="77"/>
              </a:defRPr>
            </a:lvl1pPr>
            <a:lvl2pPr>
              <a:defRPr sz="1400" b="0" i="0">
                <a:latin typeface="Lub Dub Medium" panose="020B0603030403020204" pitchFamily="34" charset="77"/>
              </a:defRPr>
            </a:lvl2pPr>
            <a:lvl3pPr>
              <a:defRPr sz="1400" b="0" i="0">
                <a:latin typeface="Lub Dub Medium" panose="020B0603030403020204" pitchFamily="34" charset="77"/>
              </a:defRPr>
            </a:lvl3pPr>
            <a:lvl4pPr>
              <a:defRPr sz="1400" b="0" i="0">
                <a:latin typeface="Lub Dub Medium" panose="020B0603030403020204" pitchFamily="34" charset="77"/>
              </a:defRPr>
            </a:lvl4pPr>
            <a:lvl5pPr>
              <a:defRPr sz="1400" b="0" i="0">
                <a:latin typeface="Lub Dub Medium" panose="020B0603030403020204" pitchFamily="34" charset="77"/>
              </a:defRPr>
            </a:lvl5pPr>
          </a:lstStyle>
          <a:p>
            <a:pPr eaLnBrk="1" hangingPunct="1">
              <a:lnSpc>
                <a:spcPct val="130000"/>
              </a:lnSpc>
              <a:spcBef>
                <a:spcPts val="100"/>
              </a:spcBef>
            </a:pPr>
            <a:r>
              <a:rPr lang="en-US" altLang="en-US" sz="1400" dirty="0">
                <a:solidFill>
                  <a:srgbClr val="231F20"/>
                </a:solidFill>
                <a:latin typeface="Lub Dub Medium" panose="020B0603030403020204" pitchFamily="34" charset="77"/>
              </a:rPr>
              <a:t>Excest fugit odis voloresequis et il maios nate velicip samus, testiore qui conet  pa doluptio. Ut alitius eum as eaquo con re pos apit, ipiciendae cus solorep </a:t>
            </a:r>
            <a:r>
              <a:rPr lang="en-US" altLang="en-US" sz="1400" dirty="0" err="1">
                <a:solidFill>
                  <a:srgbClr val="231F20"/>
                </a:solidFill>
                <a:latin typeface="Lub Dub Medium" panose="020B0603030403020204" pitchFamily="34" charset="77"/>
              </a:rPr>
              <a:t>ellesto</a:t>
            </a:r>
            <a:r>
              <a:rPr lang="en-US" altLang="en-US" sz="1400" dirty="0">
                <a:solidFill>
                  <a:srgbClr val="231F20"/>
                </a:solidFill>
                <a:latin typeface="Lub Dub Medium" panose="020B0603030403020204" pitchFamily="34" charset="77"/>
              </a:rPr>
              <a:t> estia voloresecae estibus.</a:t>
            </a:r>
          </a:p>
          <a:p>
            <a:pPr eaLnBrk="1" hangingPunct="1">
              <a:spcBef>
                <a:spcPts val="38"/>
              </a:spcBef>
            </a:pPr>
            <a:endParaRPr lang="en-US" altLang="en-US" sz="1400" dirty="0">
              <a:solidFill>
                <a:srgbClr val="231F20"/>
              </a:solidFill>
              <a:latin typeface="Lub Dub Medium" panose="020B0603030403020204" pitchFamily="34" charset="77"/>
            </a:endParaRPr>
          </a:p>
          <a:p>
            <a:pPr eaLnBrk="1" hangingPunct="1">
              <a:lnSpc>
                <a:spcPct val="130000"/>
              </a:lnSpc>
            </a:pPr>
            <a:r>
              <a:rPr lang="en-US" altLang="en-US" sz="1400" dirty="0">
                <a:solidFill>
                  <a:srgbClr val="231F20"/>
                </a:solidFill>
                <a:latin typeface="Lub Dub Medium" panose="020B0603030403020204" pitchFamily="34" charset="77"/>
              </a:rPr>
              <a:t>Accusandest omnia doluptatque preste cus et et Excest fugit odis voloresequis et il maios nate velicip samus, testiore qui conet pa doluptio. Ut alitius eum as eaquo con re pos apit, ipiciendae cus solorep </a:t>
            </a:r>
            <a:r>
              <a:rPr lang="en-US" altLang="en-US" sz="1400" dirty="0" err="1">
                <a:solidFill>
                  <a:srgbClr val="231F20"/>
                </a:solidFill>
                <a:latin typeface="Lub Dub Medium" panose="020B0603030403020204" pitchFamily="34" charset="77"/>
              </a:rPr>
              <a:t>ellesto</a:t>
            </a:r>
            <a:r>
              <a:rPr lang="en-US" altLang="en-US" sz="1400" dirty="0">
                <a:solidFill>
                  <a:srgbClr val="231F20"/>
                </a:solidFill>
                <a:latin typeface="Lub Dub Medium" panose="020B0603030403020204" pitchFamily="34" charset="77"/>
              </a:rPr>
              <a:t> estia voloresecae estibus</a:t>
            </a:r>
            <a:r>
              <a:rPr lang="en-US" altLang="en-US" dirty="0">
                <a:solidFill>
                  <a:srgbClr val="231F20"/>
                </a:solidFill>
                <a:latin typeface="Lub Dub Medium" panose="020B0603030403020204" pitchFamily="34" charset="77"/>
                <a:ea typeface="LubDubMedium" panose="020B0603030403020204" pitchFamily="34" charset="77"/>
                <a:cs typeface="LubDubMedium" panose="020B0603030403020204" pitchFamily="34" charset="77"/>
              </a:rPr>
              <a:t>.</a:t>
            </a:r>
            <a:endParaRPr lang="en-US" altLang="en-US" dirty="0">
              <a:latin typeface="Lub Dub Medium" panose="020B0603030403020204" pitchFamily="34" charset="77"/>
              <a:ea typeface="LubDubMedium" panose="020B0603030403020204" pitchFamily="34" charset="77"/>
              <a:cs typeface="LubDubMedium" panose="020B0603030403020204" pitchFamily="34" charset="77"/>
            </a:endParaRPr>
          </a:p>
        </p:txBody>
      </p:sp>
      <p:sp>
        <p:nvSpPr>
          <p:cNvPr id="9" name="Oval 8">
            <a:extLst>
              <a:ext uri="{FF2B5EF4-FFF2-40B4-BE49-F238E27FC236}">
                <a16:creationId xmlns:a16="http://schemas.microsoft.com/office/drawing/2014/main" id="{93B45CBC-157F-FB4F-A0B3-96CCC2E58494}"/>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F2ECB065-AF95-A54A-91BC-A6D1B94D74BC}"/>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5457966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Watermark Slides - One Column">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487B3630-4F78-DE43-BABC-A4366217CB6F}"/>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B2DBEDFC-DF42-C442-A532-665B33D450B0}"/>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8" name="Text Placeholder 17">
            <a:extLst>
              <a:ext uri="{FF2B5EF4-FFF2-40B4-BE49-F238E27FC236}">
                <a16:creationId xmlns:a16="http://schemas.microsoft.com/office/drawing/2014/main" id="{FB10934D-5855-234C-BC44-15C070A543DE}"/>
              </a:ext>
            </a:extLst>
          </p:cNvPr>
          <p:cNvSpPr>
            <a:spLocks noGrp="1"/>
          </p:cNvSpPr>
          <p:nvPr>
            <p:ph type="body" sz="quarter" idx="15" hasCustomPrompt="1"/>
          </p:nvPr>
        </p:nvSpPr>
        <p:spPr>
          <a:xfrm>
            <a:off x="457201" y="2209800"/>
            <a:ext cx="8077199"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0BA29CE5-637A-0E49-A107-7F6B5A79B1F5}"/>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6D31300A-7097-F047-AC2B-446252005ED9}"/>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27050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A21AD1C-1346-F544-8F77-1D7A3FE61EEA}"/>
              </a:ext>
            </a:extLst>
          </p:cNvPr>
          <p:cNvSpPr/>
          <p:nvPr userDrawn="1"/>
        </p:nvSpPr>
        <p:spPr>
          <a:xfrm>
            <a:off x="8953500" y="2533650"/>
            <a:ext cx="190500" cy="904875"/>
          </a:xfrm>
          <a:custGeom>
            <a:avLst/>
            <a:gdLst/>
            <a:ahLst/>
            <a:cxnLst/>
            <a:rect l="l" t="t" r="r" b="b"/>
            <a:pathLst>
              <a:path w="440054" h="8229600">
                <a:moveTo>
                  <a:pt x="0" y="8229600"/>
                </a:moveTo>
                <a:lnTo>
                  <a:pt x="439712" y="8229600"/>
                </a:lnTo>
                <a:lnTo>
                  <a:pt x="439712"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solidFill>
                <a:srgbClr val="C10E21"/>
              </a:solidFill>
              <a:latin typeface="+mn-lt"/>
            </a:endParaRPr>
          </a:p>
        </p:txBody>
      </p:sp>
      <p:sp>
        <p:nvSpPr>
          <p:cNvPr id="4" name="object 7">
            <a:extLst>
              <a:ext uri="{FF2B5EF4-FFF2-40B4-BE49-F238E27FC236}">
                <a16:creationId xmlns:a16="http://schemas.microsoft.com/office/drawing/2014/main" id="{39AFA931-ADEC-9249-A612-576D18F93053}"/>
              </a:ext>
            </a:extLst>
          </p:cNvPr>
          <p:cNvSpPr/>
          <p:nvPr userDrawn="1"/>
        </p:nvSpPr>
        <p:spPr>
          <a:xfrm>
            <a:off x="438150" y="2981325"/>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5" name="object 8">
            <a:extLst>
              <a:ext uri="{FF2B5EF4-FFF2-40B4-BE49-F238E27FC236}">
                <a16:creationId xmlns:a16="http://schemas.microsoft.com/office/drawing/2014/main" id="{480A33A9-6F98-144F-A097-21FE51EFB1C7}"/>
              </a:ext>
            </a:extLst>
          </p:cNvPr>
          <p:cNvSpPr/>
          <p:nvPr userDrawn="1"/>
        </p:nvSpPr>
        <p:spPr>
          <a:xfrm>
            <a:off x="438150" y="3810000"/>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7" name="object 2">
            <a:extLst>
              <a:ext uri="{FF2B5EF4-FFF2-40B4-BE49-F238E27FC236}">
                <a16:creationId xmlns:a16="http://schemas.microsoft.com/office/drawing/2014/main" id="{D4738CF1-6057-E341-AD4D-F6D2D267D974}"/>
              </a:ext>
            </a:extLst>
          </p:cNvPr>
          <p:cNvSpPr/>
          <p:nvPr userDrawn="1"/>
        </p:nvSpPr>
        <p:spPr>
          <a:xfrm>
            <a:off x="286722" y="3136899"/>
            <a:ext cx="8857278" cy="45719"/>
          </a:xfrm>
          <a:custGeom>
            <a:avLst/>
            <a:gdLst/>
            <a:ahLst/>
            <a:cxnLst/>
            <a:rect l="l" t="t" r="r" b="b"/>
            <a:pathLst>
              <a:path w="3885565">
                <a:moveTo>
                  <a:pt x="0" y="0"/>
                </a:moveTo>
                <a:lnTo>
                  <a:pt x="3885336" y="0"/>
                </a:lnTo>
              </a:path>
            </a:pathLst>
          </a:custGeom>
          <a:ln w="19050" cap="rnd">
            <a:solidFill>
              <a:srgbClr val="626469"/>
            </a:solidFill>
            <a:prstDash val="sysDot"/>
          </a:ln>
        </p:spPr>
        <p:txBody>
          <a:bodyPr lIns="0" tIns="0" rIns="0" bIns="0"/>
          <a:lstStyle/>
          <a:p>
            <a:pPr defTabSz="621792" eaLnBrk="1" fontAlgn="auto" hangingPunct="1">
              <a:spcBef>
                <a:spcPts val="0"/>
              </a:spcBef>
              <a:spcAft>
                <a:spcPts val="0"/>
              </a:spcAft>
              <a:defRPr/>
            </a:pPr>
            <a:endParaRPr sz="765" dirty="0">
              <a:latin typeface="+mn-lt"/>
            </a:endParaRPr>
          </a:p>
        </p:txBody>
      </p:sp>
      <p:sp>
        <p:nvSpPr>
          <p:cNvPr id="8" name="Subtitle 2">
            <a:extLst>
              <a:ext uri="{FF2B5EF4-FFF2-40B4-BE49-F238E27FC236}">
                <a16:creationId xmlns:a16="http://schemas.microsoft.com/office/drawing/2014/main" id="{C765ABF3-2686-3248-B6E4-85D801529334}"/>
              </a:ext>
            </a:extLst>
          </p:cNvPr>
          <p:cNvSpPr>
            <a:spLocks noGrp="1"/>
          </p:cNvSpPr>
          <p:nvPr>
            <p:ph type="subTitle" idx="1" hasCustomPrompt="1"/>
          </p:nvPr>
        </p:nvSpPr>
        <p:spPr>
          <a:xfrm>
            <a:off x="286722" y="3181350"/>
            <a:ext cx="8171478" cy="1290637"/>
          </a:xfrm>
          <a:prstGeom prst="rect">
            <a:avLst/>
          </a:prstGeom>
        </p:spPr>
        <p:txBody>
          <a:bodyPr/>
          <a:lstStyle>
            <a:lvl1pPr marL="0" indent="0" algn="l">
              <a:buNone/>
              <a:defRPr sz="1800" b="0" i="0">
                <a:solidFill>
                  <a:srgbClr val="636466"/>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9" name="Title 1">
            <a:extLst>
              <a:ext uri="{FF2B5EF4-FFF2-40B4-BE49-F238E27FC236}">
                <a16:creationId xmlns:a16="http://schemas.microsoft.com/office/drawing/2014/main" id="{0B5C801A-34BA-AA4C-B32A-D751419064E0}"/>
              </a:ext>
            </a:extLst>
          </p:cNvPr>
          <p:cNvSpPr>
            <a:spLocks noGrp="1"/>
          </p:cNvSpPr>
          <p:nvPr>
            <p:ph type="ctrTitle" hasCustomPrompt="1"/>
          </p:nvPr>
        </p:nvSpPr>
        <p:spPr>
          <a:xfrm>
            <a:off x="286722" y="2177507"/>
            <a:ext cx="8171478" cy="999995"/>
          </a:xfrm>
          <a:prstGeom prst="rect">
            <a:avLst/>
          </a:prstGeom>
        </p:spPr>
        <p:txBody>
          <a:bodyPr anchor="b"/>
          <a:lstStyle>
            <a:lvl1pPr algn="l">
              <a:defRPr sz="4800" b="1" i="0" spc="300">
                <a:solidFill>
                  <a:srgbClr val="C10E21"/>
                </a:solidFill>
                <a:latin typeface="Lub Dub Heavy" panose="020B0603030403020204" pitchFamily="34" charset="77"/>
              </a:defRPr>
            </a:lvl1pPr>
          </a:lstStyle>
          <a:p>
            <a:r>
              <a:rPr lang="en-US" dirty="0"/>
              <a:t>Title Slide</a:t>
            </a:r>
          </a:p>
        </p:txBody>
      </p:sp>
      <p:sp>
        <p:nvSpPr>
          <p:cNvPr id="11" name="Rectangle 10">
            <a:extLst>
              <a:ext uri="{FF2B5EF4-FFF2-40B4-BE49-F238E27FC236}">
                <a16:creationId xmlns:a16="http://schemas.microsoft.com/office/drawing/2014/main" id="{5A357C38-8F13-9D4A-BC16-C66A8CE41C7E}"/>
              </a:ext>
            </a:extLst>
          </p:cNvPr>
          <p:cNvSpPr/>
          <p:nvPr userDrawn="1"/>
        </p:nvSpPr>
        <p:spPr>
          <a:xfrm>
            <a:off x="0" y="5481284"/>
            <a:ext cx="9144000" cy="919516"/>
          </a:xfrm>
          <a:prstGeom prst="rect">
            <a:avLst/>
          </a:prstGeom>
          <a:solidFill>
            <a:srgbClr val="C10E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10E21"/>
              </a:solidFill>
            </a:endParaRPr>
          </a:p>
        </p:txBody>
      </p:sp>
      <p:sp>
        <p:nvSpPr>
          <p:cNvPr id="12" name="Rectangle 11">
            <a:extLst>
              <a:ext uri="{FF2B5EF4-FFF2-40B4-BE49-F238E27FC236}">
                <a16:creationId xmlns:a16="http://schemas.microsoft.com/office/drawing/2014/main" id="{6AFEA524-4B36-8B41-BDDE-7FB93D92875E}"/>
              </a:ext>
            </a:extLst>
          </p:cNvPr>
          <p:cNvSpPr/>
          <p:nvPr userDrawn="1"/>
        </p:nvSpPr>
        <p:spPr>
          <a:xfrm flipV="1">
            <a:off x="0" y="5715000"/>
            <a:ext cx="9144000" cy="685800"/>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90000"/>
              </a:solidFill>
            </a:endParaRPr>
          </a:p>
        </p:txBody>
      </p:sp>
      <p:pic>
        <p:nvPicPr>
          <p:cNvPr id="14" name="Picture 13">
            <a:extLst>
              <a:ext uri="{FF2B5EF4-FFF2-40B4-BE49-F238E27FC236}">
                <a16:creationId xmlns:a16="http://schemas.microsoft.com/office/drawing/2014/main" id="{9F53D80E-B41E-494E-86A6-C16639A7C7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2" y="218910"/>
            <a:ext cx="1516345" cy="820245"/>
          </a:xfrm>
          <a:prstGeom prst="rect">
            <a:avLst/>
          </a:prstGeom>
        </p:spPr>
      </p:pic>
    </p:spTree>
    <p:extLst>
      <p:ext uri="{BB962C8B-B14F-4D97-AF65-F5344CB8AC3E}">
        <p14:creationId xmlns:p14="http://schemas.microsoft.com/office/powerpoint/2010/main" val="31593611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Watermark Slides - Two Column">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C42BCD8C-B415-784C-AA10-56E0C15A2931}"/>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EAC7C49F-19CE-6D42-92EF-F63BBD8EDC6F}"/>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Content Placeholder 15">
            <a:extLst>
              <a:ext uri="{FF2B5EF4-FFF2-40B4-BE49-F238E27FC236}">
                <a16:creationId xmlns:a16="http://schemas.microsoft.com/office/drawing/2014/main" id="{2D890F26-2117-9E48-A3D2-0C4B25A6B449}"/>
              </a:ext>
            </a:extLst>
          </p:cNvPr>
          <p:cNvSpPr>
            <a:spLocks noGrp="1"/>
          </p:cNvSpPr>
          <p:nvPr>
            <p:ph sz="quarter" idx="14" hasCustomPrompt="1"/>
          </p:nvPr>
        </p:nvSpPr>
        <p:spPr>
          <a:xfrm>
            <a:off x="457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5">
            <a:extLst>
              <a:ext uri="{FF2B5EF4-FFF2-40B4-BE49-F238E27FC236}">
                <a16:creationId xmlns:a16="http://schemas.microsoft.com/office/drawing/2014/main" id="{F9FBE641-DBC8-F743-9E6F-C66C9BC680AA}"/>
              </a:ext>
            </a:extLst>
          </p:cNvPr>
          <p:cNvSpPr>
            <a:spLocks noGrp="1"/>
          </p:cNvSpPr>
          <p:nvPr>
            <p:ph sz="quarter" idx="15" hasCustomPrompt="1"/>
          </p:nvPr>
        </p:nvSpPr>
        <p:spPr>
          <a:xfrm>
            <a:off x="4648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Oval 10">
            <a:extLst>
              <a:ext uri="{FF2B5EF4-FFF2-40B4-BE49-F238E27FC236}">
                <a16:creationId xmlns:a16="http://schemas.microsoft.com/office/drawing/2014/main" id="{3C988EA9-2448-DF4F-9561-33B67FAE4B78}"/>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lide Number Placeholder 2">
            <a:extLst>
              <a:ext uri="{FF2B5EF4-FFF2-40B4-BE49-F238E27FC236}">
                <a16:creationId xmlns:a16="http://schemas.microsoft.com/office/drawing/2014/main" id="{04AADAB5-0F24-1C49-91E4-4F1D444A7394}"/>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3611059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Watermark Slides - Three Column">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F4635D66-EE5A-394B-AE69-5BD47293A169}"/>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8" name="Title 1">
            <a:extLst>
              <a:ext uri="{FF2B5EF4-FFF2-40B4-BE49-F238E27FC236}">
                <a16:creationId xmlns:a16="http://schemas.microsoft.com/office/drawing/2014/main" id="{B585BAD8-B3FE-0645-A8C5-CB6031B06A81}"/>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Content Placeholder 15">
            <a:extLst>
              <a:ext uri="{FF2B5EF4-FFF2-40B4-BE49-F238E27FC236}">
                <a16:creationId xmlns:a16="http://schemas.microsoft.com/office/drawing/2014/main" id="{F6750D42-8E1D-7F4F-A6DB-0181403952B2}"/>
              </a:ext>
            </a:extLst>
          </p:cNvPr>
          <p:cNvSpPr>
            <a:spLocks noGrp="1"/>
          </p:cNvSpPr>
          <p:nvPr>
            <p:ph sz="quarter" idx="14" hasCustomPrompt="1"/>
          </p:nvPr>
        </p:nvSpPr>
        <p:spPr>
          <a:xfrm>
            <a:off x="457200" y="2209801"/>
            <a:ext cx="2514600" cy="3581399"/>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5">
            <a:extLst>
              <a:ext uri="{FF2B5EF4-FFF2-40B4-BE49-F238E27FC236}">
                <a16:creationId xmlns:a16="http://schemas.microsoft.com/office/drawing/2014/main" id="{54CF2C5D-468B-364A-870E-B168D1AEE469}"/>
              </a:ext>
            </a:extLst>
          </p:cNvPr>
          <p:cNvSpPr>
            <a:spLocks noGrp="1"/>
          </p:cNvSpPr>
          <p:nvPr>
            <p:ph sz="quarter" idx="15" hasCustomPrompt="1"/>
          </p:nvPr>
        </p:nvSpPr>
        <p:spPr>
          <a:xfrm>
            <a:off x="6019800" y="2209801"/>
            <a:ext cx="25146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5">
            <a:extLst>
              <a:ext uri="{FF2B5EF4-FFF2-40B4-BE49-F238E27FC236}">
                <a16:creationId xmlns:a16="http://schemas.microsoft.com/office/drawing/2014/main" id="{66FCF632-7318-1B4F-ABCB-C1E2C37B87A7}"/>
              </a:ext>
            </a:extLst>
          </p:cNvPr>
          <p:cNvSpPr>
            <a:spLocks noGrp="1"/>
          </p:cNvSpPr>
          <p:nvPr>
            <p:ph sz="quarter" idx="16" hasCustomPrompt="1"/>
          </p:nvPr>
        </p:nvSpPr>
        <p:spPr>
          <a:xfrm>
            <a:off x="3238500" y="2209801"/>
            <a:ext cx="25146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Oval 13">
            <a:extLst>
              <a:ext uri="{FF2B5EF4-FFF2-40B4-BE49-F238E27FC236}">
                <a16:creationId xmlns:a16="http://schemas.microsoft.com/office/drawing/2014/main" id="{F7930BBD-E6A0-4C43-86D8-F33E22D31238}"/>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lide Number Placeholder 2">
            <a:extLst>
              <a:ext uri="{FF2B5EF4-FFF2-40B4-BE49-F238E27FC236}">
                <a16:creationId xmlns:a16="http://schemas.microsoft.com/office/drawing/2014/main" id="{F30B4329-CCD9-9C4A-B008-6F8E0BCD5A4A}"/>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7661723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plit Content - Title Only">
    <p:spTree>
      <p:nvGrpSpPr>
        <p:cNvPr id="1" name=""/>
        <p:cNvGrpSpPr/>
        <p:nvPr/>
      </p:nvGrpSpPr>
      <p:grpSpPr>
        <a:xfrm>
          <a:off x="0" y="0"/>
          <a:ext cx="0" cy="0"/>
          <a:chOff x="0" y="0"/>
          <a:chExt cx="0" cy="0"/>
        </a:xfrm>
      </p:grpSpPr>
      <p:sp>
        <p:nvSpPr>
          <p:cNvPr id="15" name="Picture Placeholder 16">
            <a:extLst>
              <a:ext uri="{FF2B5EF4-FFF2-40B4-BE49-F238E27FC236}">
                <a16:creationId xmlns:a16="http://schemas.microsoft.com/office/drawing/2014/main" id="{80BDFFD1-FD99-AD42-8B7E-AD25566CD01A}"/>
              </a:ext>
            </a:extLst>
          </p:cNvPr>
          <p:cNvSpPr>
            <a:spLocks noGrp="1"/>
          </p:cNvSpPr>
          <p:nvPr>
            <p:ph type="pic" sz="quarter" idx="11"/>
          </p:nvPr>
        </p:nvSpPr>
        <p:spPr>
          <a:xfrm>
            <a:off x="381000" y="1795465"/>
            <a:ext cx="3733800" cy="3081335"/>
          </a:xfrm>
          <a:prstGeom prst="rect">
            <a:avLst/>
          </a:prstGeom>
        </p:spPr>
        <p:txBody>
          <a:bodyPr/>
          <a:lstStyle/>
          <a:p>
            <a:endParaRPr lang="en-US"/>
          </a:p>
        </p:txBody>
      </p:sp>
      <p:sp>
        <p:nvSpPr>
          <p:cNvPr id="7" name="Subtitle 2">
            <a:extLst>
              <a:ext uri="{FF2B5EF4-FFF2-40B4-BE49-F238E27FC236}">
                <a16:creationId xmlns:a16="http://schemas.microsoft.com/office/drawing/2014/main" id="{65F8E72B-3EFE-7D4E-B607-8221A181BAD9}"/>
              </a:ext>
            </a:extLst>
          </p:cNvPr>
          <p:cNvSpPr>
            <a:spLocks noGrp="1"/>
          </p:cNvSpPr>
          <p:nvPr>
            <p:ph type="subTitle" idx="1" hasCustomPrompt="1"/>
          </p:nvPr>
        </p:nvSpPr>
        <p:spPr>
          <a:xfrm>
            <a:off x="4648200" y="32432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8" name="Title 1">
            <a:extLst>
              <a:ext uri="{FF2B5EF4-FFF2-40B4-BE49-F238E27FC236}">
                <a16:creationId xmlns:a16="http://schemas.microsoft.com/office/drawing/2014/main" id="{DBA70C05-46DD-5B47-9034-43E259F2CAEC}"/>
              </a:ext>
            </a:extLst>
          </p:cNvPr>
          <p:cNvSpPr>
            <a:spLocks noGrp="1"/>
          </p:cNvSpPr>
          <p:nvPr>
            <p:ph type="ctrTitle" hasCustomPrompt="1"/>
          </p:nvPr>
        </p:nvSpPr>
        <p:spPr>
          <a:xfrm>
            <a:off x="4648200" y="26670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Oval 8">
            <a:extLst>
              <a:ext uri="{FF2B5EF4-FFF2-40B4-BE49-F238E27FC236}">
                <a16:creationId xmlns:a16="http://schemas.microsoft.com/office/drawing/2014/main" id="{6C7AF55D-E611-334F-92FC-B09DA49A4D6A}"/>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20A8DC34-3318-AE4A-A778-C129F59EF4F8}"/>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868035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plit Content - Title">
    <p:spTree>
      <p:nvGrpSpPr>
        <p:cNvPr id="1" name=""/>
        <p:cNvGrpSpPr/>
        <p:nvPr/>
      </p:nvGrpSpPr>
      <p:grpSpPr>
        <a:xfrm>
          <a:off x="0" y="0"/>
          <a:ext cx="0" cy="0"/>
          <a:chOff x="0" y="0"/>
          <a:chExt cx="0" cy="0"/>
        </a:xfrm>
      </p:grpSpPr>
      <p:sp>
        <p:nvSpPr>
          <p:cNvPr id="15" name="Picture Placeholder 16">
            <a:extLst>
              <a:ext uri="{FF2B5EF4-FFF2-40B4-BE49-F238E27FC236}">
                <a16:creationId xmlns:a16="http://schemas.microsoft.com/office/drawing/2014/main" id="{80BDFFD1-FD99-AD42-8B7E-AD25566CD01A}"/>
              </a:ext>
            </a:extLst>
          </p:cNvPr>
          <p:cNvSpPr>
            <a:spLocks noGrp="1"/>
          </p:cNvSpPr>
          <p:nvPr>
            <p:ph type="pic" sz="quarter" idx="11"/>
          </p:nvPr>
        </p:nvSpPr>
        <p:spPr>
          <a:xfrm>
            <a:off x="381000" y="1795465"/>
            <a:ext cx="3733800" cy="3081335"/>
          </a:xfrm>
          <a:prstGeom prst="rect">
            <a:avLst/>
          </a:prstGeom>
        </p:spPr>
        <p:txBody>
          <a:bodyPr/>
          <a:lstStyle/>
          <a:p>
            <a:endParaRPr lang="en-US"/>
          </a:p>
        </p:txBody>
      </p:sp>
      <p:sp>
        <p:nvSpPr>
          <p:cNvPr id="5" name="Subtitle 2">
            <a:extLst>
              <a:ext uri="{FF2B5EF4-FFF2-40B4-BE49-F238E27FC236}">
                <a16:creationId xmlns:a16="http://schemas.microsoft.com/office/drawing/2014/main" id="{5BE075A0-BBB2-2744-B186-72C41D6E8BA6}"/>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6" name="Title 1">
            <a:extLst>
              <a:ext uri="{FF2B5EF4-FFF2-40B4-BE49-F238E27FC236}">
                <a16:creationId xmlns:a16="http://schemas.microsoft.com/office/drawing/2014/main" id="{FE6A52DD-416F-D44C-924A-D7D2F4C38BDE}"/>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Oval 8">
            <a:extLst>
              <a:ext uri="{FF2B5EF4-FFF2-40B4-BE49-F238E27FC236}">
                <a16:creationId xmlns:a16="http://schemas.microsoft.com/office/drawing/2014/main" id="{8E2E4454-D969-2748-95D2-8BE9D5C6A974}"/>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E2E87EC1-8049-784F-A7D6-C02413DF4222}"/>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7949439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plit Content - Basic Content">
    <p:spTree>
      <p:nvGrpSpPr>
        <p:cNvPr id="1" name=""/>
        <p:cNvGrpSpPr/>
        <p:nvPr/>
      </p:nvGrpSpPr>
      <p:grpSpPr>
        <a:xfrm>
          <a:off x="0" y="0"/>
          <a:ext cx="0" cy="0"/>
          <a:chOff x="0" y="0"/>
          <a:chExt cx="0" cy="0"/>
        </a:xfrm>
      </p:grpSpPr>
      <p:sp>
        <p:nvSpPr>
          <p:cNvPr id="16" name="Picture Placeholder 16">
            <a:extLst>
              <a:ext uri="{FF2B5EF4-FFF2-40B4-BE49-F238E27FC236}">
                <a16:creationId xmlns:a16="http://schemas.microsoft.com/office/drawing/2014/main" id="{23E470DE-7797-574F-9E47-B86F232DC4A2}"/>
              </a:ext>
            </a:extLst>
          </p:cNvPr>
          <p:cNvSpPr>
            <a:spLocks noGrp="1"/>
          </p:cNvSpPr>
          <p:nvPr>
            <p:ph type="pic" sz="quarter" idx="11"/>
          </p:nvPr>
        </p:nvSpPr>
        <p:spPr>
          <a:xfrm>
            <a:off x="381000" y="1795465"/>
            <a:ext cx="3733800" cy="3081335"/>
          </a:xfrm>
          <a:prstGeom prst="rect">
            <a:avLst/>
          </a:prstGeom>
        </p:spPr>
        <p:txBody>
          <a:bodyPr/>
          <a:lstStyle/>
          <a:p>
            <a:endParaRPr lang="en-US"/>
          </a:p>
        </p:txBody>
      </p:sp>
      <p:sp>
        <p:nvSpPr>
          <p:cNvPr id="6" name="Text Placeholder 7">
            <a:extLst>
              <a:ext uri="{FF2B5EF4-FFF2-40B4-BE49-F238E27FC236}">
                <a16:creationId xmlns:a16="http://schemas.microsoft.com/office/drawing/2014/main" id="{612C69A8-96E5-C049-9735-0CE298F50A4B}"/>
              </a:ext>
            </a:extLst>
          </p:cNvPr>
          <p:cNvSpPr>
            <a:spLocks noGrp="1"/>
          </p:cNvSpPr>
          <p:nvPr>
            <p:ph type="body" sz="quarter" idx="12" hasCustomPrompt="1"/>
          </p:nvPr>
        </p:nvSpPr>
        <p:spPr>
          <a:xfrm>
            <a:off x="4648200" y="2209800"/>
            <a:ext cx="3886200" cy="3581400"/>
          </a:xfrm>
          <a:prstGeom prst="rect">
            <a:avLst/>
          </a:prstGeom>
        </p:spPr>
        <p:txBody>
          <a:bodyPr/>
          <a:lstStyle>
            <a:lvl1pPr eaLnBrk="1" hangingPunct="1">
              <a:lnSpc>
                <a:spcPct val="130000"/>
              </a:lnSpc>
              <a:spcBef>
                <a:spcPts val="38"/>
              </a:spcBef>
              <a:defRPr sz="1200" b="0" i="0">
                <a:latin typeface="Lub Dub Medium" panose="020B0603030403020204" pitchFamily="34" charset="77"/>
              </a:defRPr>
            </a:lvl1pPr>
            <a:lvl2pPr>
              <a:defRPr sz="1400" b="0" i="0">
                <a:latin typeface="Lub Dub Medium" panose="020B0603030403020204" pitchFamily="34" charset="77"/>
              </a:defRPr>
            </a:lvl2pPr>
            <a:lvl3pPr>
              <a:defRPr sz="1400" b="0" i="0">
                <a:latin typeface="Lub Dub Medium" panose="020B0603030403020204" pitchFamily="34" charset="77"/>
              </a:defRPr>
            </a:lvl3pPr>
            <a:lvl4pPr>
              <a:defRPr sz="1400" b="0" i="0">
                <a:latin typeface="Lub Dub Medium" panose="020B0603030403020204" pitchFamily="34" charset="77"/>
              </a:defRPr>
            </a:lvl4pPr>
            <a:lvl5pPr>
              <a:defRPr sz="1400" b="0" i="0">
                <a:latin typeface="Lub Dub Medium" panose="020B0603030403020204" pitchFamily="34" charset="77"/>
              </a:defRPr>
            </a:lvl5pPr>
          </a:lstStyle>
          <a:p>
            <a:pPr eaLnBrk="1" hangingPunct="1">
              <a:lnSpc>
                <a:spcPct val="130000"/>
              </a:lnSpc>
              <a:spcBef>
                <a:spcPts val="100"/>
              </a:spcBef>
            </a:pPr>
            <a:r>
              <a:rPr lang="en-US" altLang="en-US" sz="1400" dirty="0">
                <a:solidFill>
                  <a:srgbClr val="231F20"/>
                </a:solidFill>
                <a:latin typeface="Lub Dub Medium" panose="020B0603030403020204" pitchFamily="34" charset="77"/>
              </a:rPr>
              <a:t>Excest fugit odis voloresequis et il maios nate velicip samus, testiore qui conet  pa doluptio. Ut alitius eum as eaquo con re pos apit, ipiciendae.</a:t>
            </a:r>
          </a:p>
          <a:p>
            <a:pPr eaLnBrk="1" hangingPunct="1">
              <a:spcBef>
                <a:spcPts val="38"/>
              </a:spcBef>
            </a:pPr>
            <a:endParaRPr lang="en-US" altLang="en-US" sz="1400" dirty="0">
              <a:solidFill>
                <a:srgbClr val="231F20"/>
              </a:solidFill>
              <a:latin typeface="Lub Dub Medium" panose="020B0603030403020204" pitchFamily="34" charset="77"/>
            </a:endParaRPr>
          </a:p>
          <a:p>
            <a:pPr eaLnBrk="1" hangingPunct="1">
              <a:lnSpc>
                <a:spcPct val="130000"/>
              </a:lnSpc>
            </a:pPr>
            <a:r>
              <a:rPr lang="en-US" altLang="en-US" sz="1400" dirty="0">
                <a:solidFill>
                  <a:srgbClr val="231F20"/>
                </a:solidFill>
                <a:latin typeface="Lub Dub Medium" panose="020B0603030403020204" pitchFamily="34" charset="77"/>
              </a:rPr>
              <a:t>Accusandest omnia doluptatque preste cus et et Excest fugit odis voloresequis et il maios nate velicip samus, testiore qui conet pa doluptio.</a:t>
            </a:r>
            <a:endParaRPr lang="en-US" altLang="en-US" dirty="0">
              <a:latin typeface="Lub Dub Medium" panose="020B0603030403020204" pitchFamily="34" charset="77"/>
              <a:ea typeface="LubDubMedium" panose="020B0603030403020204" pitchFamily="34" charset="77"/>
              <a:cs typeface="LubDubMedium" panose="020B0603030403020204" pitchFamily="34" charset="77"/>
            </a:endParaRPr>
          </a:p>
        </p:txBody>
      </p:sp>
      <p:sp>
        <p:nvSpPr>
          <p:cNvPr id="8" name="Subtitle 2">
            <a:extLst>
              <a:ext uri="{FF2B5EF4-FFF2-40B4-BE49-F238E27FC236}">
                <a16:creationId xmlns:a16="http://schemas.microsoft.com/office/drawing/2014/main" id="{2D4D053B-AFA5-4041-8486-24CCB2AD464D}"/>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9" name="Title 1">
            <a:extLst>
              <a:ext uri="{FF2B5EF4-FFF2-40B4-BE49-F238E27FC236}">
                <a16:creationId xmlns:a16="http://schemas.microsoft.com/office/drawing/2014/main" id="{47F14533-A863-9340-BBB4-138C87184441}"/>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0" name="Oval 9">
            <a:extLst>
              <a:ext uri="{FF2B5EF4-FFF2-40B4-BE49-F238E27FC236}">
                <a16:creationId xmlns:a16="http://schemas.microsoft.com/office/drawing/2014/main" id="{E64D396A-8EE8-F145-82B4-DB63933B25AD}"/>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2">
            <a:extLst>
              <a:ext uri="{FF2B5EF4-FFF2-40B4-BE49-F238E27FC236}">
                <a16:creationId xmlns:a16="http://schemas.microsoft.com/office/drawing/2014/main" id="{CAF90569-E3E5-C947-9F41-1FAF9342CDC8}"/>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670295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plit Content - One Column">
    <p:spTree>
      <p:nvGrpSpPr>
        <p:cNvPr id="1" name=""/>
        <p:cNvGrpSpPr/>
        <p:nvPr/>
      </p:nvGrpSpPr>
      <p:grpSpPr>
        <a:xfrm>
          <a:off x="0" y="0"/>
          <a:ext cx="0" cy="0"/>
          <a:chOff x="0" y="0"/>
          <a:chExt cx="0" cy="0"/>
        </a:xfrm>
      </p:grpSpPr>
      <p:sp>
        <p:nvSpPr>
          <p:cNvPr id="18" name="Picture Placeholder 16">
            <a:extLst>
              <a:ext uri="{FF2B5EF4-FFF2-40B4-BE49-F238E27FC236}">
                <a16:creationId xmlns:a16="http://schemas.microsoft.com/office/drawing/2014/main" id="{3AC25F45-BF4C-8849-BE63-1B02DC11234A}"/>
              </a:ext>
            </a:extLst>
          </p:cNvPr>
          <p:cNvSpPr>
            <a:spLocks noGrp="1"/>
          </p:cNvSpPr>
          <p:nvPr>
            <p:ph type="pic" sz="quarter" idx="11"/>
          </p:nvPr>
        </p:nvSpPr>
        <p:spPr>
          <a:xfrm>
            <a:off x="381000" y="1795465"/>
            <a:ext cx="3733800" cy="3081335"/>
          </a:xfrm>
          <a:prstGeom prst="rect">
            <a:avLst/>
          </a:prstGeom>
        </p:spPr>
        <p:txBody>
          <a:bodyPr/>
          <a:lstStyle/>
          <a:p>
            <a:endParaRPr lang="en-US"/>
          </a:p>
        </p:txBody>
      </p:sp>
      <p:sp>
        <p:nvSpPr>
          <p:cNvPr id="6" name="Subtitle 2">
            <a:extLst>
              <a:ext uri="{FF2B5EF4-FFF2-40B4-BE49-F238E27FC236}">
                <a16:creationId xmlns:a16="http://schemas.microsoft.com/office/drawing/2014/main" id="{09270BDD-3455-9C4E-80D4-CAD49EBFA0B1}"/>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B483C87E-7589-C64E-AA06-26E2315347D2}"/>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8" name="Content Placeholder 15">
            <a:extLst>
              <a:ext uri="{FF2B5EF4-FFF2-40B4-BE49-F238E27FC236}">
                <a16:creationId xmlns:a16="http://schemas.microsoft.com/office/drawing/2014/main" id="{620B8D3C-E13A-A64F-AC0D-8DAF981DE296}"/>
              </a:ext>
            </a:extLst>
          </p:cNvPr>
          <p:cNvSpPr>
            <a:spLocks noGrp="1"/>
          </p:cNvSpPr>
          <p:nvPr>
            <p:ph sz="quarter" idx="14" hasCustomPrompt="1"/>
          </p:nvPr>
        </p:nvSpPr>
        <p:spPr>
          <a:xfrm>
            <a:off x="4648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682C36ED-B3BD-9242-8606-272B72E04223}"/>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1AAD37CD-3199-DF44-9915-55BC2CD10C41}"/>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7895904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 Left - Title Only">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7D10D92E-DB6B-714E-92BD-6B2297632AD9}"/>
              </a:ext>
            </a:extLst>
          </p:cNvPr>
          <p:cNvSpPr>
            <a:spLocks noGrp="1"/>
          </p:cNvSpPr>
          <p:nvPr>
            <p:ph type="pic" sz="quarter" idx="10"/>
          </p:nvPr>
        </p:nvSpPr>
        <p:spPr>
          <a:xfrm>
            <a:off x="88900" y="0"/>
            <a:ext cx="3949700" cy="6400800"/>
          </a:xfrm>
          <a:prstGeom prst="rect">
            <a:avLst/>
          </a:prstGeom>
        </p:spPr>
        <p:txBody>
          <a:bodyPr/>
          <a:lstStyle/>
          <a:p>
            <a:endParaRPr lang="en-US"/>
          </a:p>
        </p:txBody>
      </p:sp>
      <p:sp>
        <p:nvSpPr>
          <p:cNvPr id="4" name="Subtitle 2">
            <a:extLst>
              <a:ext uri="{FF2B5EF4-FFF2-40B4-BE49-F238E27FC236}">
                <a16:creationId xmlns:a16="http://schemas.microsoft.com/office/drawing/2014/main" id="{8BB1C315-3674-B249-8BB8-E58B3FD31788}"/>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5" name="Title 1">
            <a:extLst>
              <a:ext uri="{FF2B5EF4-FFF2-40B4-BE49-F238E27FC236}">
                <a16:creationId xmlns:a16="http://schemas.microsoft.com/office/drawing/2014/main" id="{1AB4C0F5-CB2C-9948-99A7-E5540468EFC7}"/>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2" name="Oval 11">
            <a:extLst>
              <a:ext uri="{FF2B5EF4-FFF2-40B4-BE49-F238E27FC236}">
                <a16:creationId xmlns:a16="http://schemas.microsoft.com/office/drawing/2014/main" id="{477968D6-69B4-A342-A060-E65FD51A6156}"/>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2">
            <a:extLst>
              <a:ext uri="{FF2B5EF4-FFF2-40B4-BE49-F238E27FC236}">
                <a16:creationId xmlns:a16="http://schemas.microsoft.com/office/drawing/2014/main" id="{6F51259B-AE9C-B14A-AD57-11A398B72272}"/>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0304142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Image Left - Basic Conten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3888054-78F2-DE4F-ADDA-03E621EFFEB4}"/>
              </a:ext>
            </a:extLst>
          </p:cNvPr>
          <p:cNvSpPr>
            <a:spLocks noGrp="1"/>
          </p:cNvSpPr>
          <p:nvPr>
            <p:ph type="pic" sz="quarter" idx="10"/>
          </p:nvPr>
        </p:nvSpPr>
        <p:spPr>
          <a:xfrm>
            <a:off x="88900" y="0"/>
            <a:ext cx="3949700" cy="6400800"/>
          </a:xfrm>
          <a:prstGeom prst="rect">
            <a:avLst/>
          </a:prstGeom>
        </p:spPr>
        <p:txBody>
          <a:bodyPr/>
          <a:lstStyle/>
          <a:p>
            <a:endParaRPr lang="en-US"/>
          </a:p>
        </p:txBody>
      </p:sp>
      <p:sp>
        <p:nvSpPr>
          <p:cNvPr id="8" name="Text Placeholder 7">
            <a:extLst>
              <a:ext uri="{FF2B5EF4-FFF2-40B4-BE49-F238E27FC236}">
                <a16:creationId xmlns:a16="http://schemas.microsoft.com/office/drawing/2014/main" id="{7F6367E4-6335-514C-8EDA-77CB4B01FF10}"/>
              </a:ext>
            </a:extLst>
          </p:cNvPr>
          <p:cNvSpPr>
            <a:spLocks noGrp="1"/>
          </p:cNvSpPr>
          <p:nvPr>
            <p:ph type="body" sz="quarter" idx="11" hasCustomPrompt="1"/>
          </p:nvPr>
        </p:nvSpPr>
        <p:spPr>
          <a:xfrm>
            <a:off x="4648200" y="2209800"/>
            <a:ext cx="3886200" cy="3581400"/>
          </a:xfrm>
          <a:prstGeom prst="rect">
            <a:avLst/>
          </a:prstGeom>
        </p:spPr>
        <p:txBody>
          <a:bodyPr/>
          <a:lstStyle>
            <a:lvl1pPr eaLnBrk="1" hangingPunct="1">
              <a:lnSpc>
                <a:spcPct val="130000"/>
              </a:lnSpc>
              <a:spcBef>
                <a:spcPts val="38"/>
              </a:spcBef>
              <a:defRPr sz="1200" b="0" i="0">
                <a:latin typeface="Lub Dub Medium" panose="020B0603030403020204" pitchFamily="34" charset="77"/>
              </a:defRPr>
            </a:lvl1pPr>
            <a:lvl2pPr>
              <a:defRPr sz="1400" b="0" i="0">
                <a:latin typeface="Lub Dub Medium" panose="020B0603030403020204" pitchFamily="34" charset="77"/>
              </a:defRPr>
            </a:lvl2pPr>
            <a:lvl3pPr>
              <a:defRPr sz="1400" b="0" i="0">
                <a:latin typeface="Lub Dub Medium" panose="020B0603030403020204" pitchFamily="34" charset="77"/>
              </a:defRPr>
            </a:lvl3pPr>
            <a:lvl4pPr>
              <a:defRPr sz="1400" b="0" i="0">
                <a:latin typeface="Lub Dub Medium" panose="020B0603030403020204" pitchFamily="34" charset="77"/>
              </a:defRPr>
            </a:lvl4pPr>
            <a:lvl5pPr>
              <a:defRPr sz="1400" b="0" i="0">
                <a:latin typeface="Lub Dub Medium" panose="020B0603030403020204" pitchFamily="34" charset="77"/>
              </a:defRPr>
            </a:lvl5pPr>
          </a:lstStyle>
          <a:p>
            <a:pPr eaLnBrk="1" hangingPunct="1">
              <a:lnSpc>
                <a:spcPct val="130000"/>
              </a:lnSpc>
              <a:spcBef>
                <a:spcPts val="100"/>
              </a:spcBef>
            </a:pPr>
            <a:r>
              <a:rPr lang="en-US" altLang="en-US" sz="1400" dirty="0">
                <a:solidFill>
                  <a:srgbClr val="231F20"/>
                </a:solidFill>
                <a:latin typeface="Lub Dub Medium" panose="020B0603030403020204" pitchFamily="34" charset="77"/>
              </a:rPr>
              <a:t>Excest fugit odis voloresequis et il maios nate velicip samus, testiore qui conet  pa doluptio. Ut alitius eum as eaquo con re pos apit, ipiciendae.</a:t>
            </a:r>
          </a:p>
          <a:p>
            <a:pPr eaLnBrk="1" hangingPunct="1">
              <a:spcBef>
                <a:spcPts val="38"/>
              </a:spcBef>
            </a:pPr>
            <a:endParaRPr lang="en-US" altLang="en-US" sz="1400" dirty="0">
              <a:solidFill>
                <a:srgbClr val="231F20"/>
              </a:solidFill>
              <a:latin typeface="Lub Dub Medium" panose="020B0603030403020204" pitchFamily="34" charset="77"/>
            </a:endParaRPr>
          </a:p>
          <a:p>
            <a:pPr eaLnBrk="1" hangingPunct="1">
              <a:lnSpc>
                <a:spcPct val="130000"/>
              </a:lnSpc>
            </a:pPr>
            <a:r>
              <a:rPr lang="en-US" altLang="en-US" sz="1400" dirty="0">
                <a:solidFill>
                  <a:srgbClr val="231F20"/>
                </a:solidFill>
                <a:latin typeface="Lub Dub Medium" panose="020B0603030403020204" pitchFamily="34" charset="77"/>
              </a:rPr>
              <a:t>Accusandest omnia doluptatque preste cus et et Excest fugit odis voloresequis et il maios nate velicip samus, testiore qui conet pa doluptio.</a:t>
            </a:r>
            <a:endParaRPr lang="en-US" altLang="en-US" dirty="0">
              <a:latin typeface="Lub Dub Medium" panose="020B0603030403020204" pitchFamily="34" charset="77"/>
              <a:ea typeface="LubDubMedium" panose="020B0603030403020204" pitchFamily="34" charset="77"/>
              <a:cs typeface="LubDubMedium" panose="020B0603030403020204" pitchFamily="34" charset="77"/>
            </a:endParaRPr>
          </a:p>
        </p:txBody>
      </p:sp>
      <p:sp>
        <p:nvSpPr>
          <p:cNvPr id="9" name="object 11">
            <a:extLst>
              <a:ext uri="{FF2B5EF4-FFF2-40B4-BE49-F238E27FC236}">
                <a16:creationId xmlns:a16="http://schemas.microsoft.com/office/drawing/2014/main" id="{C5D27F46-C788-1B41-839D-1BBAE70519DF}"/>
              </a:ext>
            </a:extLst>
          </p:cNvPr>
          <p:cNvSpPr/>
          <p:nvPr userDrawn="1"/>
        </p:nvSpPr>
        <p:spPr>
          <a:xfrm>
            <a:off x="4649788" y="1981200"/>
            <a:ext cx="474662" cy="0"/>
          </a:xfrm>
          <a:custGeom>
            <a:avLst/>
            <a:gdLst/>
            <a:ahLst/>
            <a:cxnLst/>
            <a:rect l="l" t="t" r="r" b="b"/>
            <a:pathLst>
              <a:path w="759459">
                <a:moveTo>
                  <a:pt x="0" y="0"/>
                </a:moveTo>
                <a:lnTo>
                  <a:pt x="759460" y="0"/>
                </a:lnTo>
              </a:path>
            </a:pathLst>
          </a:custGeom>
          <a:ln w="12700">
            <a:solidFill>
              <a:srgbClr val="231F20"/>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0" name="Subtitle 2">
            <a:extLst>
              <a:ext uri="{FF2B5EF4-FFF2-40B4-BE49-F238E27FC236}">
                <a16:creationId xmlns:a16="http://schemas.microsoft.com/office/drawing/2014/main" id="{F2A26D05-93D3-AB4D-99B1-9075C0EF12E1}"/>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1" name="Title 1">
            <a:extLst>
              <a:ext uri="{FF2B5EF4-FFF2-40B4-BE49-F238E27FC236}">
                <a16:creationId xmlns:a16="http://schemas.microsoft.com/office/drawing/2014/main" id="{3DC8B6B3-8774-964C-A93D-86EBD43CBFF1}"/>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2" name="Oval 11">
            <a:extLst>
              <a:ext uri="{FF2B5EF4-FFF2-40B4-BE49-F238E27FC236}">
                <a16:creationId xmlns:a16="http://schemas.microsoft.com/office/drawing/2014/main" id="{1F856191-875A-034D-90E9-B36B6C4B595D}"/>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2">
            <a:extLst>
              <a:ext uri="{FF2B5EF4-FFF2-40B4-BE49-F238E27FC236}">
                <a16:creationId xmlns:a16="http://schemas.microsoft.com/office/drawing/2014/main" id="{80A002B4-1A99-F04F-844B-82D845F6EBF8}"/>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0700620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mage Left - One Column">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20617C41-0463-0F46-861C-7018B7FA96F5}"/>
              </a:ext>
            </a:extLst>
          </p:cNvPr>
          <p:cNvSpPr>
            <a:spLocks noGrp="1"/>
          </p:cNvSpPr>
          <p:nvPr>
            <p:ph type="pic" sz="quarter" idx="10"/>
          </p:nvPr>
        </p:nvSpPr>
        <p:spPr>
          <a:xfrm>
            <a:off x="88900" y="0"/>
            <a:ext cx="3949700" cy="6400800"/>
          </a:xfrm>
          <a:prstGeom prst="rect">
            <a:avLst/>
          </a:prstGeom>
        </p:spPr>
        <p:txBody>
          <a:bodyPr/>
          <a:lstStyle/>
          <a:p>
            <a:endParaRPr lang="en-US"/>
          </a:p>
        </p:txBody>
      </p:sp>
      <p:sp>
        <p:nvSpPr>
          <p:cNvPr id="11" name="Content Placeholder 15">
            <a:extLst>
              <a:ext uri="{FF2B5EF4-FFF2-40B4-BE49-F238E27FC236}">
                <a16:creationId xmlns:a16="http://schemas.microsoft.com/office/drawing/2014/main" id="{3EDE209D-3117-BC4C-BBFA-7F763DEF225A}"/>
              </a:ext>
            </a:extLst>
          </p:cNvPr>
          <p:cNvSpPr>
            <a:spLocks noGrp="1"/>
          </p:cNvSpPr>
          <p:nvPr>
            <p:ph sz="quarter" idx="14" hasCustomPrompt="1"/>
          </p:nvPr>
        </p:nvSpPr>
        <p:spPr>
          <a:xfrm>
            <a:off x="4648200" y="2209800"/>
            <a:ext cx="3886200" cy="3581400"/>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bject 11">
            <a:extLst>
              <a:ext uri="{FF2B5EF4-FFF2-40B4-BE49-F238E27FC236}">
                <a16:creationId xmlns:a16="http://schemas.microsoft.com/office/drawing/2014/main" id="{EA400C91-1E67-ED42-BCA8-3B9D29137E9F}"/>
              </a:ext>
            </a:extLst>
          </p:cNvPr>
          <p:cNvSpPr/>
          <p:nvPr userDrawn="1"/>
        </p:nvSpPr>
        <p:spPr>
          <a:xfrm>
            <a:off x="4649788" y="1981200"/>
            <a:ext cx="474662" cy="0"/>
          </a:xfrm>
          <a:custGeom>
            <a:avLst/>
            <a:gdLst/>
            <a:ahLst/>
            <a:cxnLst/>
            <a:rect l="l" t="t" r="r" b="b"/>
            <a:pathLst>
              <a:path w="759459">
                <a:moveTo>
                  <a:pt x="0" y="0"/>
                </a:moveTo>
                <a:lnTo>
                  <a:pt x="759460" y="0"/>
                </a:lnTo>
              </a:path>
            </a:pathLst>
          </a:custGeom>
          <a:ln w="12700">
            <a:solidFill>
              <a:srgbClr val="231F20"/>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2" name="Subtitle 2">
            <a:extLst>
              <a:ext uri="{FF2B5EF4-FFF2-40B4-BE49-F238E27FC236}">
                <a16:creationId xmlns:a16="http://schemas.microsoft.com/office/drawing/2014/main" id="{74CE430E-6A1F-8241-AAD2-9F9A3607483A}"/>
              </a:ext>
            </a:extLst>
          </p:cNvPr>
          <p:cNvSpPr>
            <a:spLocks noGrp="1"/>
          </p:cNvSpPr>
          <p:nvPr>
            <p:ph type="subTitle" idx="1" hasCustomPrompt="1"/>
          </p:nvPr>
        </p:nvSpPr>
        <p:spPr>
          <a:xfrm>
            <a:off x="4648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3" name="Title 1">
            <a:extLst>
              <a:ext uri="{FF2B5EF4-FFF2-40B4-BE49-F238E27FC236}">
                <a16:creationId xmlns:a16="http://schemas.microsoft.com/office/drawing/2014/main" id="{8B0072DF-FCDD-A04A-85B2-B38A42227063}"/>
              </a:ext>
            </a:extLst>
          </p:cNvPr>
          <p:cNvSpPr>
            <a:spLocks noGrp="1"/>
          </p:cNvSpPr>
          <p:nvPr>
            <p:ph type="ctrTitle" hasCustomPrompt="1"/>
          </p:nvPr>
        </p:nvSpPr>
        <p:spPr>
          <a:xfrm>
            <a:off x="4648200" y="914401"/>
            <a:ext cx="3886200" cy="652462"/>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5" name="Oval 14">
            <a:extLst>
              <a:ext uri="{FF2B5EF4-FFF2-40B4-BE49-F238E27FC236}">
                <a16:creationId xmlns:a16="http://schemas.microsoft.com/office/drawing/2014/main" id="{24EE7F5C-C104-B54D-8811-E6AC63165CA5}"/>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2">
            <a:extLst>
              <a:ext uri="{FF2B5EF4-FFF2-40B4-BE49-F238E27FC236}">
                <a16:creationId xmlns:a16="http://schemas.microsoft.com/office/drawing/2014/main" id="{F876E939-3B9F-9F40-BDC5-346558204E2F}"/>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6012007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Image Right - Title Only">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B899FD17-B4E2-C74D-9903-692354D72729}"/>
              </a:ext>
            </a:extLst>
          </p:cNvPr>
          <p:cNvSpPr>
            <a:spLocks noGrp="1"/>
          </p:cNvSpPr>
          <p:nvPr>
            <p:ph type="pic" sz="quarter" idx="10"/>
          </p:nvPr>
        </p:nvSpPr>
        <p:spPr>
          <a:xfrm>
            <a:off x="5171888" y="0"/>
            <a:ext cx="3949700" cy="6400800"/>
          </a:xfrm>
          <a:prstGeom prst="rect">
            <a:avLst/>
          </a:prstGeom>
        </p:spPr>
        <p:txBody>
          <a:bodyPr/>
          <a:lstStyle/>
          <a:p>
            <a:endParaRPr lang="en-US"/>
          </a:p>
        </p:txBody>
      </p:sp>
      <p:sp>
        <p:nvSpPr>
          <p:cNvPr id="3" name="Subtitle 2">
            <a:extLst>
              <a:ext uri="{FF2B5EF4-FFF2-40B4-BE49-F238E27FC236}">
                <a16:creationId xmlns:a16="http://schemas.microsoft.com/office/drawing/2014/main" id="{F6848CCF-0AD5-BF4D-8EE5-2A9654A6CB96}"/>
              </a:ext>
            </a:extLst>
          </p:cNvPr>
          <p:cNvSpPr>
            <a:spLocks noGrp="1"/>
          </p:cNvSpPr>
          <p:nvPr>
            <p:ph type="subTitle" idx="1" hasCustomPrompt="1"/>
          </p:nvPr>
        </p:nvSpPr>
        <p:spPr>
          <a:xfrm>
            <a:off x="457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4" name="Title 1">
            <a:extLst>
              <a:ext uri="{FF2B5EF4-FFF2-40B4-BE49-F238E27FC236}">
                <a16:creationId xmlns:a16="http://schemas.microsoft.com/office/drawing/2014/main" id="{BCCBF320-287E-1147-AD25-D21AD1888168}"/>
              </a:ext>
            </a:extLst>
          </p:cNvPr>
          <p:cNvSpPr>
            <a:spLocks noGrp="1"/>
          </p:cNvSpPr>
          <p:nvPr>
            <p:ph type="ctrTitle" hasCustomPrompt="1"/>
          </p:nvPr>
        </p:nvSpPr>
        <p:spPr>
          <a:xfrm>
            <a:off x="457200" y="914400"/>
            <a:ext cx="3886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9" name="Oval 8">
            <a:extLst>
              <a:ext uri="{FF2B5EF4-FFF2-40B4-BE49-F238E27FC236}">
                <a16:creationId xmlns:a16="http://schemas.microsoft.com/office/drawing/2014/main" id="{DEDB22AC-D998-7144-810E-3C22AB875D17}"/>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69756CF3-E37C-AE42-B0AB-B41BE40AA055}"/>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431805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EAF357B9-2764-0147-8F73-EF9CA310D718}"/>
              </a:ext>
            </a:extLst>
          </p:cNvPr>
          <p:cNvSpPr/>
          <p:nvPr userDrawn="1"/>
        </p:nvSpPr>
        <p:spPr>
          <a:xfrm>
            <a:off x="200025" y="2543175"/>
            <a:ext cx="8943975" cy="2028825"/>
          </a:xfrm>
          <a:custGeom>
            <a:avLst/>
            <a:gdLst/>
            <a:ahLst/>
            <a:cxnLst/>
            <a:rect l="l" t="t" r="r" b="b"/>
            <a:pathLst>
              <a:path w="14310360" h="3246120">
                <a:moveTo>
                  <a:pt x="0" y="3246119"/>
                </a:moveTo>
                <a:lnTo>
                  <a:pt x="14310360" y="3246119"/>
                </a:lnTo>
                <a:lnTo>
                  <a:pt x="14310360" y="0"/>
                </a:lnTo>
                <a:lnTo>
                  <a:pt x="0" y="0"/>
                </a:lnTo>
                <a:lnTo>
                  <a:pt x="0" y="3246119"/>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dirty="0">
              <a:solidFill>
                <a:srgbClr val="C10E21"/>
              </a:solidFill>
              <a:latin typeface="+mn-lt"/>
            </a:endParaRPr>
          </a:p>
        </p:txBody>
      </p:sp>
      <p:sp>
        <p:nvSpPr>
          <p:cNvPr id="7" name="object 3">
            <a:extLst>
              <a:ext uri="{FF2B5EF4-FFF2-40B4-BE49-F238E27FC236}">
                <a16:creationId xmlns:a16="http://schemas.microsoft.com/office/drawing/2014/main" id="{C486E199-E2BD-2845-9A56-931E6AE196B8}"/>
              </a:ext>
            </a:extLst>
          </p:cNvPr>
          <p:cNvSpPr/>
          <p:nvPr userDrawn="1"/>
        </p:nvSpPr>
        <p:spPr>
          <a:xfrm>
            <a:off x="0" y="2543175"/>
            <a:ext cx="200025" cy="2028825"/>
          </a:xfrm>
          <a:custGeom>
            <a:avLst/>
            <a:gdLst/>
            <a:ahLst/>
            <a:cxnLst/>
            <a:rect l="l" t="t" r="r" b="b"/>
            <a:pathLst>
              <a:path w="320040" h="3246120">
                <a:moveTo>
                  <a:pt x="0" y="3246119"/>
                </a:moveTo>
                <a:lnTo>
                  <a:pt x="320040" y="3246119"/>
                </a:lnTo>
                <a:lnTo>
                  <a:pt x="320040" y="0"/>
                </a:lnTo>
                <a:lnTo>
                  <a:pt x="0" y="0"/>
                </a:lnTo>
                <a:lnTo>
                  <a:pt x="0" y="3246119"/>
                </a:lnTo>
                <a:close/>
              </a:path>
            </a:pathLst>
          </a:custGeom>
          <a:solidFill>
            <a:srgbClr val="990000"/>
          </a:solidFill>
        </p:spPr>
        <p:txBody>
          <a:bodyPr lIns="0" tIns="0" rIns="0" bIns="0"/>
          <a:lstStyle/>
          <a:p>
            <a:pPr defTabSz="621792" eaLnBrk="1" fontAlgn="auto" hangingPunct="1">
              <a:spcBef>
                <a:spcPts val="0"/>
              </a:spcBef>
              <a:spcAft>
                <a:spcPts val="0"/>
              </a:spcAft>
              <a:defRPr/>
            </a:pPr>
            <a:endParaRPr sz="765">
              <a:solidFill>
                <a:srgbClr val="990000"/>
              </a:solidFill>
              <a:latin typeface="+mn-lt"/>
            </a:endParaRPr>
          </a:p>
        </p:txBody>
      </p:sp>
      <p:sp>
        <p:nvSpPr>
          <p:cNvPr id="3" name="Subtitle 2">
            <a:extLst>
              <a:ext uri="{FF2B5EF4-FFF2-40B4-BE49-F238E27FC236}">
                <a16:creationId xmlns:a16="http://schemas.microsoft.com/office/drawing/2014/main" id="{4B6D503B-E9D0-0B47-89E7-0E63727EEEAC}"/>
              </a:ext>
            </a:extLst>
          </p:cNvPr>
          <p:cNvSpPr>
            <a:spLocks noGrp="1"/>
          </p:cNvSpPr>
          <p:nvPr>
            <p:ph type="subTitle" idx="1" hasCustomPrompt="1"/>
          </p:nvPr>
        </p:nvSpPr>
        <p:spPr>
          <a:xfrm>
            <a:off x="533400" y="3747044"/>
            <a:ext cx="8171478" cy="577176"/>
          </a:xfrm>
          <a:prstGeom prst="rect">
            <a:avLst/>
          </a:prstGeom>
        </p:spPr>
        <p:txBody>
          <a:bodyPr/>
          <a:lstStyle>
            <a:lvl1pPr marL="0" indent="0" algn="l">
              <a:buNone/>
              <a:defRPr sz="1800" b="0" i="0">
                <a:solidFill>
                  <a:schemeClr val="bg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4" name="Title 1">
            <a:extLst>
              <a:ext uri="{FF2B5EF4-FFF2-40B4-BE49-F238E27FC236}">
                <a16:creationId xmlns:a16="http://schemas.microsoft.com/office/drawing/2014/main" id="{20EC699D-8F13-4844-AC7A-4C13E2086BE8}"/>
              </a:ext>
            </a:extLst>
          </p:cNvPr>
          <p:cNvSpPr>
            <a:spLocks noGrp="1"/>
          </p:cNvSpPr>
          <p:nvPr>
            <p:ph type="ctrTitle" hasCustomPrompt="1"/>
          </p:nvPr>
        </p:nvSpPr>
        <p:spPr>
          <a:xfrm>
            <a:off x="533400" y="2743200"/>
            <a:ext cx="8171478" cy="999995"/>
          </a:xfrm>
          <a:prstGeom prst="rect">
            <a:avLst/>
          </a:prstGeom>
        </p:spPr>
        <p:txBody>
          <a:bodyPr anchor="b"/>
          <a:lstStyle>
            <a:lvl1pPr algn="l">
              <a:defRPr sz="4800" b="1" i="0" spc="300">
                <a:solidFill>
                  <a:schemeClr val="bg1"/>
                </a:solidFill>
                <a:latin typeface="Lub Dub Heavy" panose="020B0603030403020204" pitchFamily="34" charset="77"/>
              </a:defRPr>
            </a:lvl1pPr>
          </a:lstStyle>
          <a:p>
            <a:r>
              <a:rPr lang="en-US" dirty="0"/>
              <a:t>TITLE SLIDE</a:t>
            </a:r>
          </a:p>
        </p:txBody>
      </p:sp>
      <p:sp>
        <p:nvSpPr>
          <p:cNvPr id="5" name="object 2">
            <a:extLst>
              <a:ext uri="{FF2B5EF4-FFF2-40B4-BE49-F238E27FC236}">
                <a16:creationId xmlns:a16="http://schemas.microsoft.com/office/drawing/2014/main" id="{86A4B0BA-A72F-7F4E-A968-2C73A2A354E9}"/>
              </a:ext>
            </a:extLst>
          </p:cNvPr>
          <p:cNvSpPr/>
          <p:nvPr userDrawn="1"/>
        </p:nvSpPr>
        <p:spPr>
          <a:xfrm rot="16200000">
            <a:off x="91281" y="3444081"/>
            <a:ext cx="838201" cy="198437"/>
          </a:xfrm>
          <a:custGeom>
            <a:avLst/>
            <a:gdLst/>
            <a:ahLst/>
            <a:cxnLst/>
            <a:rect l="l" t="t" r="r" b="b"/>
            <a:pathLst>
              <a:path w="3885565">
                <a:moveTo>
                  <a:pt x="0" y="0"/>
                </a:moveTo>
                <a:lnTo>
                  <a:pt x="3885336" y="0"/>
                </a:lnTo>
              </a:path>
            </a:pathLst>
          </a:custGeom>
          <a:ln w="22225" cap="rnd">
            <a:solidFill>
              <a:schemeClr val="bg1"/>
            </a:solidFill>
            <a:prstDash val="sysDot"/>
          </a:ln>
        </p:spPr>
        <p:txBody>
          <a:bodyPr lIns="0" tIns="0" rIns="0" bIns="0"/>
          <a:lstStyle/>
          <a:p>
            <a:pPr defTabSz="621792" eaLnBrk="1" fontAlgn="auto" hangingPunct="1">
              <a:spcBef>
                <a:spcPts val="0"/>
              </a:spcBef>
              <a:spcAft>
                <a:spcPts val="0"/>
              </a:spcAft>
              <a:defRPr/>
            </a:pPr>
            <a:endParaRPr sz="765">
              <a:latin typeface="+mn-lt"/>
            </a:endParaRPr>
          </a:p>
        </p:txBody>
      </p:sp>
      <p:pic>
        <p:nvPicPr>
          <p:cNvPr id="8" name="Picture 7">
            <a:extLst>
              <a:ext uri="{FF2B5EF4-FFF2-40B4-BE49-F238E27FC236}">
                <a16:creationId xmlns:a16="http://schemas.microsoft.com/office/drawing/2014/main" id="{83F07CC5-5F5A-5D42-A645-8FD09C71CA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2" y="218910"/>
            <a:ext cx="1516345" cy="820245"/>
          </a:xfrm>
          <a:prstGeom prst="rect">
            <a:avLst/>
          </a:prstGeom>
        </p:spPr>
      </p:pic>
    </p:spTree>
    <p:extLst>
      <p:ext uri="{BB962C8B-B14F-4D97-AF65-F5344CB8AC3E}">
        <p14:creationId xmlns:p14="http://schemas.microsoft.com/office/powerpoint/2010/main" val="9969434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mage Right - Basic Conten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9C84BE43-F614-2C4A-A114-7C210C1FD1B3}"/>
              </a:ext>
            </a:extLst>
          </p:cNvPr>
          <p:cNvSpPr>
            <a:spLocks noGrp="1"/>
          </p:cNvSpPr>
          <p:nvPr>
            <p:ph type="pic" sz="quarter" idx="10"/>
          </p:nvPr>
        </p:nvSpPr>
        <p:spPr>
          <a:xfrm>
            <a:off x="5171888" y="0"/>
            <a:ext cx="3949700" cy="6400800"/>
          </a:xfrm>
          <a:prstGeom prst="rect">
            <a:avLst/>
          </a:prstGeom>
        </p:spPr>
        <p:txBody>
          <a:bodyPr/>
          <a:lstStyle/>
          <a:p>
            <a:endParaRPr lang="en-US"/>
          </a:p>
        </p:txBody>
      </p:sp>
      <p:sp>
        <p:nvSpPr>
          <p:cNvPr id="6" name="Text Placeholder 7">
            <a:extLst>
              <a:ext uri="{FF2B5EF4-FFF2-40B4-BE49-F238E27FC236}">
                <a16:creationId xmlns:a16="http://schemas.microsoft.com/office/drawing/2014/main" id="{1DA6530E-02ED-EF47-B2D9-549852629E55}"/>
              </a:ext>
            </a:extLst>
          </p:cNvPr>
          <p:cNvSpPr>
            <a:spLocks noGrp="1"/>
          </p:cNvSpPr>
          <p:nvPr>
            <p:ph type="body" sz="quarter" idx="11" hasCustomPrompt="1"/>
          </p:nvPr>
        </p:nvSpPr>
        <p:spPr>
          <a:xfrm>
            <a:off x="457200" y="2209800"/>
            <a:ext cx="3886200" cy="3581400"/>
          </a:xfrm>
          <a:prstGeom prst="rect">
            <a:avLst/>
          </a:prstGeom>
        </p:spPr>
        <p:txBody>
          <a:bodyPr/>
          <a:lstStyle>
            <a:lvl1pPr eaLnBrk="1" hangingPunct="1">
              <a:lnSpc>
                <a:spcPct val="130000"/>
              </a:lnSpc>
              <a:spcBef>
                <a:spcPts val="38"/>
              </a:spcBef>
              <a:defRPr sz="1200" b="0" i="0">
                <a:latin typeface="Lub Dub Medium" panose="020B0603030403020204" pitchFamily="34" charset="77"/>
              </a:defRPr>
            </a:lvl1pPr>
            <a:lvl2pPr>
              <a:defRPr sz="1400" b="0" i="0">
                <a:latin typeface="Lub Dub Medium" panose="020B0603030403020204" pitchFamily="34" charset="77"/>
              </a:defRPr>
            </a:lvl2pPr>
            <a:lvl3pPr>
              <a:defRPr sz="1400" b="0" i="0">
                <a:latin typeface="Lub Dub Medium" panose="020B0603030403020204" pitchFamily="34" charset="77"/>
              </a:defRPr>
            </a:lvl3pPr>
            <a:lvl4pPr>
              <a:defRPr sz="1400" b="0" i="0">
                <a:latin typeface="Lub Dub Medium" panose="020B0603030403020204" pitchFamily="34" charset="77"/>
              </a:defRPr>
            </a:lvl4pPr>
            <a:lvl5pPr>
              <a:defRPr sz="1400" b="0" i="0">
                <a:latin typeface="Lub Dub Medium" panose="020B0603030403020204" pitchFamily="34" charset="77"/>
              </a:defRPr>
            </a:lvl5pPr>
          </a:lstStyle>
          <a:p>
            <a:pPr eaLnBrk="1" hangingPunct="1">
              <a:lnSpc>
                <a:spcPct val="130000"/>
              </a:lnSpc>
              <a:spcBef>
                <a:spcPts val="100"/>
              </a:spcBef>
            </a:pPr>
            <a:r>
              <a:rPr lang="en-US" altLang="en-US" sz="1400" dirty="0">
                <a:solidFill>
                  <a:srgbClr val="231F20"/>
                </a:solidFill>
                <a:latin typeface="Lub Dub Medium" panose="020B0603030403020204" pitchFamily="34" charset="77"/>
              </a:rPr>
              <a:t>Excest fugit odis voloresequis et il maios nate velicip samus, testiore qui conet  pa doluptio. Ut alitius eum as eaquo con re pos apit, ipiciendae.</a:t>
            </a:r>
          </a:p>
          <a:p>
            <a:pPr eaLnBrk="1" hangingPunct="1">
              <a:spcBef>
                <a:spcPts val="38"/>
              </a:spcBef>
            </a:pPr>
            <a:endParaRPr lang="en-US" altLang="en-US" sz="1400" dirty="0">
              <a:solidFill>
                <a:srgbClr val="231F20"/>
              </a:solidFill>
              <a:latin typeface="Lub Dub Medium" panose="020B0603030403020204" pitchFamily="34" charset="77"/>
            </a:endParaRPr>
          </a:p>
          <a:p>
            <a:pPr eaLnBrk="1" hangingPunct="1">
              <a:lnSpc>
                <a:spcPct val="130000"/>
              </a:lnSpc>
            </a:pPr>
            <a:r>
              <a:rPr lang="en-US" altLang="en-US" sz="1400" dirty="0">
                <a:solidFill>
                  <a:srgbClr val="231F20"/>
                </a:solidFill>
                <a:latin typeface="Lub Dub Medium" panose="020B0603030403020204" pitchFamily="34" charset="77"/>
              </a:rPr>
              <a:t>Accusandest omnia doluptatque preste cus et et Excest fugit odis voloresequis et il maios nate velicip samus, testiore qui conet pa doluptio.</a:t>
            </a:r>
            <a:endParaRPr lang="en-US" altLang="en-US" dirty="0">
              <a:latin typeface="Lub Dub Medium" panose="020B0603030403020204" pitchFamily="34" charset="77"/>
              <a:ea typeface="LubDubMedium" panose="020B0603030403020204" pitchFamily="34" charset="77"/>
              <a:cs typeface="LubDubMedium" panose="020B0603030403020204" pitchFamily="34" charset="77"/>
            </a:endParaRPr>
          </a:p>
        </p:txBody>
      </p:sp>
      <p:sp>
        <p:nvSpPr>
          <p:cNvPr id="7" name="object 11">
            <a:extLst>
              <a:ext uri="{FF2B5EF4-FFF2-40B4-BE49-F238E27FC236}">
                <a16:creationId xmlns:a16="http://schemas.microsoft.com/office/drawing/2014/main" id="{264D54A5-037C-2846-BA88-4FAB20268B07}"/>
              </a:ext>
            </a:extLst>
          </p:cNvPr>
          <p:cNvSpPr/>
          <p:nvPr userDrawn="1"/>
        </p:nvSpPr>
        <p:spPr>
          <a:xfrm>
            <a:off x="458788" y="1981200"/>
            <a:ext cx="474662" cy="0"/>
          </a:xfrm>
          <a:custGeom>
            <a:avLst/>
            <a:gdLst/>
            <a:ahLst/>
            <a:cxnLst/>
            <a:rect l="l" t="t" r="r" b="b"/>
            <a:pathLst>
              <a:path w="759459">
                <a:moveTo>
                  <a:pt x="0" y="0"/>
                </a:moveTo>
                <a:lnTo>
                  <a:pt x="759460" y="0"/>
                </a:lnTo>
              </a:path>
            </a:pathLst>
          </a:custGeom>
          <a:ln w="12700">
            <a:solidFill>
              <a:srgbClr val="231F20"/>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2" name="Subtitle 2">
            <a:extLst>
              <a:ext uri="{FF2B5EF4-FFF2-40B4-BE49-F238E27FC236}">
                <a16:creationId xmlns:a16="http://schemas.microsoft.com/office/drawing/2014/main" id="{2522CC50-0AB1-7048-A33F-12315C0E617A}"/>
              </a:ext>
            </a:extLst>
          </p:cNvPr>
          <p:cNvSpPr>
            <a:spLocks noGrp="1"/>
          </p:cNvSpPr>
          <p:nvPr>
            <p:ph type="subTitle" idx="1" hasCustomPrompt="1"/>
          </p:nvPr>
        </p:nvSpPr>
        <p:spPr>
          <a:xfrm>
            <a:off x="457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3" name="Title 1">
            <a:extLst>
              <a:ext uri="{FF2B5EF4-FFF2-40B4-BE49-F238E27FC236}">
                <a16:creationId xmlns:a16="http://schemas.microsoft.com/office/drawing/2014/main" id="{8AE2CE59-C3F4-E940-90C2-8E5C347B4343}"/>
              </a:ext>
            </a:extLst>
          </p:cNvPr>
          <p:cNvSpPr>
            <a:spLocks noGrp="1"/>
          </p:cNvSpPr>
          <p:nvPr>
            <p:ph type="ctrTitle" hasCustomPrompt="1"/>
          </p:nvPr>
        </p:nvSpPr>
        <p:spPr>
          <a:xfrm>
            <a:off x="457200" y="914400"/>
            <a:ext cx="3886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4" name="Oval 13">
            <a:extLst>
              <a:ext uri="{FF2B5EF4-FFF2-40B4-BE49-F238E27FC236}">
                <a16:creationId xmlns:a16="http://schemas.microsoft.com/office/drawing/2014/main" id="{9ADAEA33-6549-2046-8949-20126537C858}"/>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lide Number Placeholder 2">
            <a:extLst>
              <a:ext uri="{FF2B5EF4-FFF2-40B4-BE49-F238E27FC236}">
                <a16:creationId xmlns:a16="http://schemas.microsoft.com/office/drawing/2014/main" id="{22B539C0-7BC9-C445-B06F-17DE7EFEE59D}"/>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61008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mage Right - One Column">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472DE9BB-13AB-7140-B9D3-D1425AC6A1CB}"/>
              </a:ext>
            </a:extLst>
          </p:cNvPr>
          <p:cNvSpPr>
            <a:spLocks noGrp="1"/>
          </p:cNvSpPr>
          <p:nvPr>
            <p:ph type="pic" sz="quarter" idx="10"/>
          </p:nvPr>
        </p:nvSpPr>
        <p:spPr>
          <a:xfrm>
            <a:off x="5171888" y="0"/>
            <a:ext cx="3949700" cy="6400800"/>
          </a:xfrm>
          <a:prstGeom prst="rect">
            <a:avLst/>
          </a:prstGeom>
        </p:spPr>
        <p:txBody>
          <a:bodyPr/>
          <a:lstStyle/>
          <a:p>
            <a:endParaRPr lang="en-US"/>
          </a:p>
        </p:txBody>
      </p:sp>
      <p:sp>
        <p:nvSpPr>
          <p:cNvPr id="8" name="Content Placeholder 15">
            <a:extLst>
              <a:ext uri="{FF2B5EF4-FFF2-40B4-BE49-F238E27FC236}">
                <a16:creationId xmlns:a16="http://schemas.microsoft.com/office/drawing/2014/main" id="{75CBAC0C-1A61-0F41-886D-893AE3E7168A}"/>
              </a:ext>
            </a:extLst>
          </p:cNvPr>
          <p:cNvSpPr>
            <a:spLocks noGrp="1"/>
          </p:cNvSpPr>
          <p:nvPr>
            <p:ph sz="quarter" idx="14" hasCustomPrompt="1"/>
          </p:nvPr>
        </p:nvSpPr>
        <p:spPr>
          <a:xfrm>
            <a:off x="457200" y="2209798"/>
            <a:ext cx="3886200" cy="3581401"/>
          </a:xfrm>
          <a:prstGeom prst="rect">
            <a:avLst/>
          </a:prstGeom>
        </p:spPr>
        <p:txBody>
          <a:bodyPr/>
          <a:lstStyle>
            <a:lvl1pPr marL="0" indent="0">
              <a:buNone/>
              <a:defRPr sz="1600" b="0" i="0">
                <a:solidFill>
                  <a:srgbClr val="C10E21"/>
                </a:solidFill>
                <a:latin typeface="Lub Dub Medium" panose="020B0603030403020204" pitchFamily="34" charset="77"/>
              </a:defRPr>
            </a:lvl1pPr>
            <a:lvl2pPr marL="0">
              <a:spcBef>
                <a:spcPts val="1100"/>
              </a:spcBef>
              <a:defRPr sz="1600" b="0" i="0">
                <a:latin typeface="Lub Dub Medium" panose="020B0603030403020204" pitchFamily="34" charset="77"/>
              </a:defRPr>
            </a:lvl2pPr>
            <a:lvl3pPr marL="457200">
              <a:defRPr sz="1400" b="0" i="0">
                <a:latin typeface="Lub Dub Medium" panose="020B0603030403020204" pitchFamily="34" charset="77"/>
              </a:defRPr>
            </a:lvl3pPr>
            <a:lvl4pPr marL="914400">
              <a:defRPr sz="1200" b="0" i="0">
                <a:latin typeface="Lub Dub Medium" panose="020B0603030403020204" pitchFamily="34" charset="77"/>
              </a:defRPr>
            </a:lvl4pPr>
            <a:lvl5pPr marL="1371600">
              <a:defRPr sz="1200" b="0" i="0">
                <a:latin typeface="Lub Dub Medium" panose="020B0603030403020204" pitchFamily="34" charset="77"/>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object 11">
            <a:extLst>
              <a:ext uri="{FF2B5EF4-FFF2-40B4-BE49-F238E27FC236}">
                <a16:creationId xmlns:a16="http://schemas.microsoft.com/office/drawing/2014/main" id="{51ABB726-FEF0-B745-9CE5-0230E42C06B3}"/>
              </a:ext>
            </a:extLst>
          </p:cNvPr>
          <p:cNvSpPr/>
          <p:nvPr userDrawn="1"/>
        </p:nvSpPr>
        <p:spPr>
          <a:xfrm>
            <a:off x="458788" y="1981200"/>
            <a:ext cx="474662" cy="0"/>
          </a:xfrm>
          <a:custGeom>
            <a:avLst/>
            <a:gdLst/>
            <a:ahLst/>
            <a:cxnLst/>
            <a:rect l="l" t="t" r="r" b="b"/>
            <a:pathLst>
              <a:path w="759459">
                <a:moveTo>
                  <a:pt x="0" y="0"/>
                </a:moveTo>
                <a:lnTo>
                  <a:pt x="759460" y="0"/>
                </a:lnTo>
              </a:path>
            </a:pathLst>
          </a:custGeom>
          <a:ln w="12700">
            <a:solidFill>
              <a:srgbClr val="231F20"/>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11" name="Subtitle 2">
            <a:extLst>
              <a:ext uri="{FF2B5EF4-FFF2-40B4-BE49-F238E27FC236}">
                <a16:creationId xmlns:a16="http://schemas.microsoft.com/office/drawing/2014/main" id="{F8A7AC2B-1A25-B140-A873-CE19AED80B4D}"/>
              </a:ext>
            </a:extLst>
          </p:cNvPr>
          <p:cNvSpPr>
            <a:spLocks noGrp="1"/>
          </p:cNvSpPr>
          <p:nvPr>
            <p:ph type="subTitle" idx="1" hasCustomPrompt="1"/>
          </p:nvPr>
        </p:nvSpPr>
        <p:spPr>
          <a:xfrm>
            <a:off x="457200" y="1490665"/>
            <a:ext cx="3886200" cy="490535"/>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12" name="Title 1">
            <a:extLst>
              <a:ext uri="{FF2B5EF4-FFF2-40B4-BE49-F238E27FC236}">
                <a16:creationId xmlns:a16="http://schemas.microsoft.com/office/drawing/2014/main" id="{6EFD5411-CEC8-644A-9044-6A3D107F8916}"/>
              </a:ext>
            </a:extLst>
          </p:cNvPr>
          <p:cNvSpPr>
            <a:spLocks noGrp="1"/>
          </p:cNvSpPr>
          <p:nvPr>
            <p:ph type="ctrTitle" hasCustomPrompt="1"/>
          </p:nvPr>
        </p:nvSpPr>
        <p:spPr>
          <a:xfrm>
            <a:off x="457200" y="914400"/>
            <a:ext cx="3886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13" name="Oval 12">
            <a:extLst>
              <a:ext uri="{FF2B5EF4-FFF2-40B4-BE49-F238E27FC236}">
                <a16:creationId xmlns:a16="http://schemas.microsoft.com/office/drawing/2014/main" id="{F0A86C97-89E3-194A-B42D-C92F447DCB61}"/>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2">
            <a:extLst>
              <a:ext uri="{FF2B5EF4-FFF2-40B4-BE49-F238E27FC236}">
                <a16:creationId xmlns:a16="http://schemas.microsoft.com/office/drawing/2014/main" id="{BF4A66BC-CBFD-0C46-BCCC-592D80D55707}"/>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7539013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C41D9C2-B8AF-9E4E-86B4-D4033256C6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15691" y="561474"/>
            <a:ext cx="5028309" cy="5839326"/>
          </a:xfrm>
          <a:prstGeom prst="rect">
            <a:avLst/>
          </a:prstGeom>
        </p:spPr>
      </p:pic>
      <p:sp>
        <p:nvSpPr>
          <p:cNvPr id="7" name="object 3">
            <a:extLst>
              <a:ext uri="{FF2B5EF4-FFF2-40B4-BE49-F238E27FC236}">
                <a16:creationId xmlns:a16="http://schemas.microsoft.com/office/drawing/2014/main" id="{06A458A7-CC81-A749-9916-C193CC67E5C6}"/>
              </a:ext>
            </a:extLst>
          </p:cNvPr>
          <p:cNvSpPr>
            <a:spLocks/>
          </p:cNvSpPr>
          <p:nvPr userDrawn="1"/>
        </p:nvSpPr>
        <p:spPr bwMode="auto">
          <a:xfrm>
            <a:off x="4037919" y="3688081"/>
            <a:ext cx="1068153" cy="45719"/>
          </a:xfrm>
          <a:custGeom>
            <a:avLst/>
            <a:gdLst>
              <a:gd name="T0" fmla="*/ 0 w 1312545"/>
              <a:gd name="T1" fmla="*/ 1312418 w 1312545"/>
            </a:gdLst>
            <a:ahLst/>
            <a:cxnLst>
              <a:cxn ang="0">
                <a:pos x="T0" y="0"/>
              </a:cxn>
              <a:cxn ang="0">
                <a:pos x="T1" y="0"/>
              </a:cxn>
            </a:cxnLst>
            <a:rect l="0" t="0" r="r" b="b"/>
            <a:pathLst>
              <a:path w="1312545">
                <a:moveTo>
                  <a:pt x="0" y="0"/>
                </a:moveTo>
                <a:lnTo>
                  <a:pt x="1312418" y="0"/>
                </a:lnTo>
              </a:path>
            </a:pathLst>
          </a:custGeom>
          <a:noFill/>
          <a:ln w="635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dirty="0"/>
          </a:p>
        </p:txBody>
      </p:sp>
      <p:sp>
        <p:nvSpPr>
          <p:cNvPr id="8" name="TextBox 7">
            <a:extLst>
              <a:ext uri="{FF2B5EF4-FFF2-40B4-BE49-F238E27FC236}">
                <a16:creationId xmlns:a16="http://schemas.microsoft.com/office/drawing/2014/main" id="{3CB0D741-B352-244C-87A4-37C6E2C45528}"/>
              </a:ext>
            </a:extLst>
          </p:cNvPr>
          <p:cNvSpPr txBox="1"/>
          <p:nvPr userDrawn="1"/>
        </p:nvSpPr>
        <p:spPr>
          <a:xfrm>
            <a:off x="2166727" y="2605460"/>
            <a:ext cx="4810539" cy="1015663"/>
          </a:xfrm>
          <a:prstGeom prst="rect">
            <a:avLst/>
          </a:prstGeom>
          <a:noFill/>
        </p:spPr>
        <p:txBody>
          <a:bodyPr wrap="square" rtlCol="0">
            <a:spAutoFit/>
          </a:bodyPr>
          <a:lstStyle/>
          <a:p>
            <a:pPr algn="ctr"/>
            <a:r>
              <a:rPr lang="en-US" sz="6000" b="0" i="1" spc="-150" dirty="0">
                <a:solidFill>
                  <a:schemeClr val="tx1"/>
                </a:solidFill>
                <a:latin typeface="Lub Dub Medium" panose="020B0603030403020204" pitchFamily="34" charset="77"/>
              </a:rPr>
              <a:t>Thank You.</a:t>
            </a:r>
          </a:p>
        </p:txBody>
      </p:sp>
      <p:pic>
        <p:nvPicPr>
          <p:cNvPr id="9" name="Picture 8">
            <a:extLst>
              <a:ext uri="{FF2B5EF4-FFF2-40B4-BE49-F238E27FC236}">
                <a16:creationId xmlns:a16="http://schemas.microsoft.com/office/drawing/2014/main" id="{5F0BABE0-407B-2B42-8E65-92EFD95EE1A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13004" y="218910"/>
            <a:ext cx="1516345" cy="820245"/>
          </a:xfrm>
          <a:prstGeom prst="rect">
            <a:avLst/>
          </a:prstGeom>
        </p:spPr>
      </p:pic>
      <p:sp>
        <p:nvSpPr>
          <p:cNvPr id="10" name="Oval 9">
            <a:extLst>
              <a:ext uri="{FF2B5EF4-FFF2-40B4-BE49-F238E27FC236}">
                <a16:creationId xmlns:a16="http://schemas.microsoft.com/office/drawing/2014/main" id="{1809C70C-9F7D-B649-A6ED-B571A3E8B7A6}"/>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2">
            <a:extLst>
              <a:ext uri="{FF2B5EF4-FFF2-40B4-BE49-F238E27FC236}">
                <a16:creationId xmlns:a16="http://schemas.microsoft.com/office/drawing/2014/main" id="{2FFA83A6-4E9D-2C44-B46B-8CCD20EDA6F3}"/>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8425426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140E18-1405-954C-BF17-4C0FCC05D61B}"/>
              </a:ext>
            </a:extLst>
          </p:cNvPr>
          <p:cNvSpPr/>
          <p:nvPr userDrawn="1"/>
        </p:nvSpPr>
        <p:spPr>
          <a:xfrm>
            <a:off x="0" y="0"/>
            <a:ext cx="9144001" cy="6400800"/>
          </a:xfrm>
          <a:prstGeom prst="rect">
            <a:avLst/>
          </a:prstGeom>
          <a:solidFill>
            <a:srgbClr val="C10E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21792" eaLnBrk="1" fontAlgn="auto" hangingPunct="1">
              <a:spcBef>
                <a:spcPts val="0"/>
              </a:spcBef>
              <a:spcAft>
                <a:spcPts val="0"/>
              </a:spcAft>
              <a:defRPr/>
            </a:pPr>
            <a:endParaRPr lang="en-US" sz="765" dirty="0"/>
          </a:p>
        </p:txBody>
      </p:sp>
      <p:sp>
        <p:nvSpPr>
          <p:cNvPr id="4" name="object 3">
            <a:extLst>
              <a:ext uri="{FF2B5EF4-FFF2-40B4-BE49-F238E27FC236}">
                <a16:creationId xmlns:a16="http://schemas.microsoft.com/office/drawing/2014/main" id="{024ED9C4-A529-7C48-9F62-B1E62D750B82}"/>
              </a:ext>
            </a:extLst>
          </p:cNvPr>
          <p:cNvSpPr>
            <a:spLocks/>
          </p:cNvSpPr>
          <p:nvPr userDrawn="1"/>
        </p:nvSpPr>
        <p:spPr bwMode="auto">
          <a:xfrm>
            <a:off x="4037919" y="3688081"/>
            <a:ext cx="1068153" cy="45719"/>
          </a:xfrm>
          <a:custGeom>
            <a:avLst/>
            <a:gdLst>
              <a:gd name="T0" fmla="*/ 0 w 1312545"/>
              <a:gd name="T1" fmla="*/ 1312418 w 1312545"/>
            </a:gdLst>
            <a:ahLst/>
            <a:cxnLst>
              <a:cxn ang="0">
                <a:pos x="T0" y="0"/>
              </a:cxn>
              <a:cxn ang="0">
                <a:pos x="T1" y="0"/>
              </a:cxn>
            </a:cxnLst>
            <a:rect l="0" t="0" r="r" b="b"/>
            <a:pathLst>
              <a:path w="1312545">
                <a:moveTo>
                  <a:pt x="0" y="0"/>
                </a:moveTo>
                <a:lnTo>
                  <a:pt x="1312418" y="0"/>
                </a:lnTo>
              </a:path>
            </a:pathLst>
          </a:custGeom>
          <a:noFill/>
          <a:ln w="635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dirty="0"/>
          </a:p>
        </p:txBody>
      </p:sp>
      <p:sp>
        <p:nvSpPr>
          <p:cNvPr id="5" name="TextBox 4">
            <a:extLst>
              <a:ext uri="{FF2B5EF4-FFF2-40B4-BE49-F238E27FC236}">
                <a16:creationId xmlns:a16="http://schemas.microsoft.com/office/drawing/2014/main" id="{D6092A4D-3F8C-1D48-BBB0-D677F93AF87C}"/>
              </a:ext>
            </a:extLst>
          </p:cNvPr>
          <p:cNvSpPr txBox="1"/>
          <p:nvPr userDrawn="1"/>
        </p:nvSpPr>
        <p:spPr>
          <a:xfrm>
            <a:off x="2166727" y="2605460"/>
            <a:ext cx="4810539" cy="1015663"/>
          </a:xfrm>
          <a:prstGeom prst="rect">
            <a:avLst/>
          </a:prstGeom>
          <a:noFill/>
        </p:spPr>
        <p:txBody>
          <a:bodyPr wrap="square" rtlCol="0">
            <a:spAutoFit/>
          </a:bodyPr>
          <a:lstStyle/>
          <a:p>
            <a:pPr algn="ctr"/>
            <a:r>
              <a:rPr lang="en-US" sz="6000" b="0" i="1" spc="-150" dirty="0">
                <a:solidFill>
                  <a:schemeClr val="bg1"/>
                </a:solidFill>
                <a:latin typeface="Lub Dub Medium" panose="020B0603030403020204" pitchFamily="34" charset="77"/>
              </a:rPr>
              <a:t>Thank You.</a:t>
            </a:r>
          </a:p>
        </p:txBody>
      </p:sp>
      <p:pic>
        <p:nvPicPr>
          <p:cNvPr id="8" name="Picture 10">
            <a:extLst>
              <a:ext uri="{FF2B5EF4-FFF2-40B4-BE49-F238E27FC236}">
                <a16:creationId xmlns:a16="http://schemas.microsoft.com/office/drawing/2014/main" id="{6CFFDA1F-E636-6841-A049-4ECB27FDEE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3004" y="217336"/>
            <a:ext cx="1514705" cy="817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a:extLst>
              <a:ext uri="{FF2B5EF4-FFF2-40B4-BE49-F238E27FC236}">
                <a16:creationId xmlns:a16="http://schemas.microsoft.com/office/drawing/2014/main" id="{BB7B5E8D-CFBD-B546-94F4-4FE5C34284F4}"/>
              </a:ext>
            </a:extLst>
          </p:cNvPr>
          <p:cNvSpPr/>
          <p:nvPr userDrawn="1"/>
        </p:nvSpPr>
        <p:spPr>
          <a:xfrm>
            <a:off x="8747006" y="5994964"/>
            <a:ext cx="232694" cy="232694"/>
          </a:xfrm>
          <a:prstGeom prst="ellipse">
            <a:avLst/>
          </a:prstGeom>
          <a:noFill/>
          <a:ln w="25400" cap="rnd">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2">
            <a:extLst>
              <a:ext uri="{FF2B5EF4-FFF2-40B4-BE49-F238E27FC236}">
                <a16:creationId xmlns:a16="http://schemas.microsoft.com/office/drawing/2014/main" id="{3B7736B3-D5F6-5849-93E3-BFDA612DD58C}"/>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chemeClr val="bg1"/>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068273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4">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09C848A2-EA68-D94C-A7BC-3320C93396BA}"/>
              </a:ext>
            </a:extLst>
          </p:cNvPr>
          <p:cNvSpPr>
            <a:spLocks noGrp="1"/>
          </p:cNvSpPr>
          <p:nvPr>
            <p:ph type="pic" sz="quarter" idx="12"/>
          </p:nvPr>
        </p:nvSpPr>
        <p:spPr>
          <a:xfrm>
            <a:off x="6248400" y="0"/>
            <a:ext cx="2895600" cy="3081338"/>
          </a:xfrm>
          <a:prstGeom prst="rect">
            <a:avLst/>
          </a:prstGeom>
        </p:spPr>
        <p:txBody>
          <a:bodyPr/>
          <a:lstStyle/>
          <a:p>
            <a:r>
              <a:rPr lang="en-US"/>
              <a:t>Click icon to add picture</a:t>
            </a:r>
          </a:p>
        </p:txBody>
      </p:sp>
      <p:sp>
        <p:nvSpPr>
          <p:cNvPr id="15" name="Picture Placeholder 14">
            <a:extLst>
              <a:ext uri="{FF2B5EF4-FFF2-40B4-BE49-F238E27FC236}">
                <a16:creationId xmlns:a16="http://schemas.microsoft.com/office/drawing/2014/main" id="{31537639-FCCB-F847-9A79-AAE27ADA4933}"/>
              </a:ext>
            </a:extLst>
          </p:cNvPr>
          <p:cNvSpPr>
            <a:spLocks noGrp="1"/>
          </p:cNvSpPr>
          <p:nvPr>
            <p:ph type="pic" sz="quarter" idx="11"/>
          </p:nvPr>
        </p:nvSpPr>
        <p:spPr>
          <a:xfrm>
            <a:off x="3476625" y="0"/>
            <a:ext cx="2619375" cy="3081338"/>
          </a:xfrm>
          <a:prstGeom prst="rect">
            <a:avLst/>
          </a:prstGeom>
        </p:spPr>
        <p:txBody>
          <a:bodyPr/>
          <a:lstStyle/>
          <a:p>
            <a:r>
              <a:rPr lang="en-US"/>
              <a:t>Click icon to add picture</a:t>
            </a:r>
          </a:p>
        </p:txBody>
      </p:sp>
      <p:sp>
        <p:nvSpPr>
          <p:cNvPr id="10" name="Picture Placeholder 9">
            <a:extLst>
              <a:ext uri="{FF2B5EF4-FFF2-40B4-BE49-F238E27FC236}">
                <a16:creationId xmlns:a16="http://schemas.microsoft.com/office/drawing/2014/main" id="{3BFBE972-6186-7D4A-B412-30E129D79835}"/>
              </a:ext>
            </a:extLst>
          </p:cNvPr>
          <p:cNvSpPr>
            <a:spLocks noGrp="1"/>
          </p:cNvSpPr>
          <p:nvPr>
            <p:ph type="pic" sz="quarter" idx="10"/>
          </p:nvPr>
        </p:nvSpPr>
        <p:spPr>
          <a:xfrm>
            <a:off x="0" y="0"/>
            <a:ext cx="3367088" cy="6400800"/>
          </a:xfrm>
          <a:prstGeom prst="rect">
            <a:avLst/>
          </a:prstGeom>
        </p:spPr>
        <p:txBody>
          <a:bodyPr/>
          <a:lstStyle/>
          <a:p>
            <a:r>
              <a:rPr lang="en-US"/>
              <a:t>Click icon to add picture</a:t>
            </a:r>
          </a:p>
        </p:txBody>
      </p:sp>
      <p:sp>
        <p:nvSpPr>
          <p:cNvPr id="5" name="Rectangle 4">
            <a:extLst>
              <a:ext uri="{FF2B5EF4-FFF2-40B4-BE49-F238E27FC236}">
                <a16:creationId xmlns:a16="http://schemas.microsoft.com/office/drawing/2014/main" id="{A7BEED3F-23A9-CB41-8DBB-874CC1EACFAF}"/>
              </a:ext>
            </a:extLst>
          </p:cNvPr>
          <p:cNvSpPr/>
          <p:nvPr userDrawn="1"/>
        </p:nvSpPr>
        <p:spPr>
          <a:xfrm>
            <a:off x="3476625" y="3200400"/>
            <a:ext cx="5667375" cy="3200400"/>
          </a:xfrm>
          <a:prstGeom prst="rect">
            <a:avLst/>
          </a:prstGeom>
          <a:solidFill>
            <a:srgbClr val="C10E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21792" eaLnBrk="1" fontAlgn="auto" hangingPunct="1">
              <a:spcBef>
                <a:spcPts val="0"/>
              </a:spcBef>
              <a:spcAft>
                <a:spcPts val="0"/>
              </a:spcAft>
              <a:defRPr/>
            </a:pPr>
            <a:endParaRPr lang="en-US" sz="765" dirty="0"/>
          </a:p>
        </p:txBody>
      </p:sp>
      <p:sp>
        <p:nvSpPr>
          <p:cNvPr id="7" name="object 7">
            <a:extLst>
              <a:ext uri="{FF2B5EF4-FFF2-40B4-BE49-F238E27FC236}">
                <a16:creationId xmlns:a16="http://schemas.microsoft.com/office/drawing/2014/main" id="{8ADE6610-4736-A143-A5CF-DDA1D6B36022}"/>
              </a:ext>
            </a:extLst>
          </p:cNvPr>
          <p:cNvSpPr/>
          <p:nvPr userDrawn="1"/>
        </p:nvSpPr>
        <p:spPr>
          <a:xfrm>
            <a:off x="438150" y="3000375"/>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8" name="object 8">
            <a:extLst>
              <a:ext uri="{FF2B5EF4-FFF2-40B4-BE49-F238E27FC236}">
                <a16:creationId xmlns:a16="http://schemas.microsoft.com/office/drawing/2014/main" id="{CF3D9C2C-2CA3-0440-BFA7-1AF707FBFF1C}"/>
              </a:ext>
            </a:extLst>
          </p:cNvPr>
          <p:cNvSpPr/>
          <p:nvPr userDrawn="1"/>
        </p:nvSpPr>
        <p:spPr>
          <a:xfrm>
            <a:off x="438150" y="3829050"/>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9" name="object 2">
            <a:extLst>
              <a:ext uri="{FF2B5EF4-FFF2-40B4-BE49-F238E27FC236}">
                <a16:creationId xmlns:a16="http://schemas.microsoft.com/office/drawing/2014/main" id="{6A6159A1-89F4-0B44-A143-B025C8EDA1A5}"/>
              </a:ext>
            </a:extLst>
          </p:cNvPr>
          <p:cNvSpPr/>
          <p:nvPr userDrawn="1"/>
        </p:nvSpPr>
        <p:spPr>
          <a:xfrm rot="16200000">
            <a:off x="3654425" y="5341938"/>
            <a:ext cx="2009775" cy="107950"/>
          </a:xfrm>
          <a:custGeom>
            <a:avLst/>
            <a:gdLst/>
            <a:ahLst/>
            <a:cxnLst/>
            <a:rect l="l" t="t" r="r" b="b"/>
            <a:pathLst>
              <a:path w="3885565">
                <a:moveTo>
                  <a:pt x="0" y="0"/>
                </a:moveTo>
                <a:lnTo>
                  <a:pt x="3885336" y="0"/>
                </a:lnTo>
              </a:path>
            </a:pathLst>
          </a:custGeom>
          <a:ln w="22225" cap="rnd">
            <a:solidFill>
              <a:schemeClr val="bg1"/>
            </a:solidFill>
            <a:prstDash val="sysDot"/>
          </a:ln>
        </p:spPr>
        <p:txBody>
          <a:bodyPr lIns="0" tIns="0" rIns="0" bIns="0"/>
          <a:lstStyle/>
          <a:p>
            <a:pPr defTabSz="621792" eaLnBrk="1" fontAlgn="auto" hangingPunct="1">
              <a:spcBef>
                <a:spcPts val="0"/>
              </a:spcBef>
              <a:spcAft>
                <a:spcPts val="0"/>
              </a:spcAft>
              <a:defRPr/>
            </a:pPr>
            <a:endParaRPr sz="765">
              <a:latin typeface="+mn-lt"/>
            </a:endParaRPr>
          </a:p>
        </p:txBody>
      </p:sp>
      <p:sp>
        <p:nvSpPr>
          <p:cNvPr id="14" name="Title 1">
            <a:extLst>
              <a:ext uri="{FF2B5EF4-FFF2-40B4-BE49-F238E27FC236}">
                <a16:creationId xmlns:a16="http://schemas.microsoft.com/office/drawing/2014/main" id="{4706DB77-6D16-4B49-A88D-5DBF7D67FA28}"/>
              </a:ext>
            </a:extLst>
          </p:cNvPr>
          <p:cNvSpPr>
            <a:spLocks noGrp="1"/>
          </p:cNvSpPr>
          <p:nvPr>
            <p:ph type="ctrTitle" hasCustomPrompt="1"/>
          </p:nvPr>
        </p:nvSpPr>
        <p:spPr>
          <a:xfrm>
            <a:off x="4659312" y="4152901"/>
            <a:ext cx="4285278" cy="876299"/>
          </a:xfrm>
          <a:prstGeom prst="rect">
            <a:avLst/>
          </a:prstGeom>
        </p:spPr>
        <p:txBody>
          <a:bodyPr anchor="b"/>
          <a:lstStyle>
            <a:lvl1pPr algn="l">
              <a:defRPr sz="4800" b="1" i="0" spc="300">
                <a:solidFill>
                  <a:schemeClr val="bg1"/>
                </a:solidFill>
                <a:latin typeface="Lub Dub Heavy" panose="020B0603030403020204" pitchFamily="34" charset="77"/>
              </a:defRPr>
            </a:lvl1pPr>
          </a:lstStyle>
          <a:p>
            <a:r>
              <a:rPr lang="en-US" dirty="0"/>
              <a:t>TITLE SLIDE</a:t>
            </a:r>
          </a:p>
        </p:txBody>
      </p:sp>
      <p:pic>
        <p:nvPicPr>
          <p:cNvPr id="18" name="Picture 17">
            <a:extLst>
              <a:ext uri="{FF2B5EF4-FFF2-40B4-BE49-F238E27FC236}">
                <a16:creationId xmlns:a16="http://schemas.microsoft.com/office/drawing/2014/main" id="{710FA107-371B-A24B-B0D1-8C5C97D85B0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2" y="218910"/>
            <a:ext cx="1516345" cy="820245"/>
          </a:xfrm>
          <a:prstGeom prst="rect">
            <a:avLst/>
          </a:prstGeom>
        </p:spPr>
      </p:pic>
    </p:spTree>
    <p:extLst>
      <p:ext uri="{BB962C8B-B14F-4D97-AF65-F5344CB8AC3E}">
        <p14:creationId xmlns:p14="http://schemas.microsoft.com/office/powerpoint/2010/main" val="362734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CE1384E-A5B6-774E-B6F2-E1643D243B8F}"/>
              </a:ext>
            </a:extLst>
          </p:cNvPr>
          <p:cNvSpPr>
            <a:spLocks noGrp="1"/>
          </p:cNvSpPr>
          <p:nvPr>
            <p:ph type="pic" sz="quarter" idx="10"/>
          </p:nvPr>
        </p:nvSpPr>
        <p:spPr>
          <a:xfrm>
            <a:off x="5378450" y="0"/>
            <a:ext cx="3765550" cy="6400800"/>
          </a:xfrm>
          <a:prstGeom prst="rect">
            <a:avLst/>
          </a:prstGeom>
        </p:spPr>
        <p:txBody>
          <a:bodyPr/>
          <a:lstStyle/>
          <a:p>
            <a:endParaRPr lang="en-US"/>
          </a:p>
        </p:txBody>
      </p:sp>
      <p:sp>
        <p:nvSpPr>
          <p:cNvPr id="2" name="object 7">
            <a:extLst>
              <a:ext uri="{FF2B5EF4-FFF2-40B4-BE49-F238E27FC236}">
                <a16:creationId xmlns:a16="http://schemas.microsoft.com/office/drawing/2014/main" id="{44535E03-D608-834E-B751-69CDA7374EFD}"/>
              </a:ext>
            </a:extLst>
          </p:cNvPr>
          <p:cNvSpPr/>
          <p:nvPr userDrawn="1"/>
        </p:nvSpPr>
        <p:spPr>
          <a:xfrm>
            <a:off x="438150" y="2981325"/>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3" name="object 8">
            <a:extLst>
              <a:ext uri="{FF2B5EF4-FFF2-40B4-BE49-F238E27FC236}">
                <a16:creationId xmlns:a16="http://schemas.microsoft.com/office/drawing/2014/main" id="{A649FB09-D254-4144-9BEA-F96AD204ACB5}"/>
              </a:ext>
            </a:extLst>
          </p:cNvPr>
          <p:cNvSpPr/>
          <p:nvPr userDrawn="1"/>
        </p:nvSpPr>
        <p:spPr>
          <a:xfrm>
            <a:off x="438150" y="3810000"/>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5" name="object 2">
            <a:extLst>
              <a:ext uri="{FF2B5EF4-FFF2-40B4-BE49-F238E27FC236}">
                <a16:creationId xmlns:a16="http://schemas.microsoft.com/office/drawing/2014/main" id="{FCFE5AE0-05FF-6E42-98DC-70F6DFCDAFDF}"/>
              </a:ext>
            </a:extLst>
          </p:cNvPr>
          <p:cNvSpPr/>
          <p:nvPr userDrawn="1"/>
        </p:nvSpPr>
        <p:spPr>
          <a:xfrm>
            <a:off x="286722" y="3136899"/>
            <a:ext cx="780078" cy="139701"/>
          </a:xfrm>
          <a:custGeom>
            <a:avLst/>
            <a:gdLst/>
            <a:ahLst/>
            <a:cxnLst/>
            <a:rect l="l" t="t" r="r" b="b"/>
            <a:pathLst>
              <a:path w="3885565">
                <a:moveTo>
                  <a:pt x="0" y="0"/>
                </a:moveTo>
                <a:lnTo>
                  <a:pt x="3885336" y="0"/>
                </a:lnTo>
              </a:path>
            </a:pathLst>
          </a:custGeom>
          <a:ln w="19050" cap="rnd">
            <a:solidFill>
              <a:srgbClr val="626469"/>
            </a:solidFill>
            <a:prstDash val="sysDot"/>
          </a:ln>
        </p:spPr>
        <p:txBody>
          <a:bodyPr lIns="0" tIns="0" rIns="0" bIns="0"/>
          <a:lstStyle/>
          <a:p>
            <a:pPr defTabSz="621792" eaLnBrk="1" fontAlgn="auto" hangingPunct="1">
              <a:spcBef>
                <a:spcPts val="0"/>
              </a:spcBef>
              <a:spcAft>
                <a:spcPts val="0"/>
              </a:spcAft>
              <a:defRPr/>
            </a:pPr>
            <a:endParaRPr sz="765" dirty="0">
              <a:latin typeface="+mn-lt"/>
            </a:endParaRPr>
          </a:p>
        </p:txBody>
      </p:sp>
      <p:sp>
        <p:nvSpPr>
          <p:cNvPr id="6" name="Subtitle 2">
            <a:extLst>
              <a:ext uri="{FF2B5EF4-FFF2-40B4-BE49-F238E27FC236}">
                <a16:creationId xmlns:a16="http://schemas.microsoft.com/office/drawing/2014/main" id="{BD3148BE-E1E4-FE40-A1E5-CAA12F1C5801}"/>
              </a:ext>
            </a:extLst>
          </p:cNvPr>
          <p:cNvSpPr>
            <a:spLocks noGrp="1"/>
          </p:cNvSpPr>
          <p:nvPr>
            <p:ph type="subTitle" idx="1" hasCustomPrompt="1"/>
          </p:nvPr>
        </p:nvSpPr>
        <p:spPr>
          <a:xfrm>
            <a:off x="286722" y="3181350"/>
            <a:ext cx="4713903" cy="1290637"/>
          </a:xfrm>
          <a:prstGeom prst="rect">
            <a:avLst/>
          </a:prstGeom>
        </p:spPr>
        <p:txBody>
          <a:bodyPr/>
          <a:lstStyle>
            <a:lvl1pPr marL="0" indent="0" algn="l">
              <a:buNone/>
              <a:defRPr sz="1800" b="0" i="0">
                <a:solidFill>
                  <a:srgbClr val="636466"/>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7" name="Title 1">
            <a:extLst>
              <a:ext uri="{FF2B5EF4-FFF2-40B4-BE49-F238E27FC236}">
                <a16:creationId xmlns:a16="http://schemas.microsoft.com/office/drawing/2014/main" id="{0DDF5931-399C-A941-A30D-2260727D05F9}"/>
              </a:ext>
            </a:extLst>
          </p:cNvPr>
          <p:cNvSpPr>
            <a:spLocks noGrp="1"/>
          </p:cNvSpPr>
          <p:nvPr>
            <p:ph type="ctrTitle" hasCustomPrompt="1"/>
          </p:nvPr>
        </p:nvSpPr>
        <p:spPr>
          <a:xfrm>
            <a:off x="286722" y="1524001"/>
            <a:ext cx="4713903" cy="1653502"/>
          </a:xfrm>
          <a:prstGeom prst="rect">
            <a:avLst/>
          </a:prstGeom>
        </p:spPr>
        <p:txBody>
          <a:bodyPr anchor="b"/>
          <a:lstStyle>
            <a:lvl1pPr algn="l">
              <a:defRPr sz="4800" b="1" i="0" spc="300">
                <a:solidFill>
                  <a:srgbClr val="C10E21"/>
                </a:solidFill>
                <a:latin typeface="Lub Dub Heavy" panose="020B0603030403020204" pitchFamily="34" charset="77"/>
              </a:defRPr>
            </a:lvl1pPr>
          </a:lstStyle>
          <a:p>
            <a:r>
              <a:rPr lang="en-US" dirty="0"/>
              <a:t>TRANSITION</a:t>
            </a:r>
          </a:p>
        </p:txBody>
      </p:sp>
      <p:sp>
        <p:nvSpPr>
          <p:cNvPr id="10" name="object 2">
            <a:extLst>
              <a:ext uri="{FF2B5EF4-FFF2-40B4-BE49-F238E27FC236}">
                <a16:creationId xmlns:a16="http://schemas.microsoft.com/office/drawing/2014/main" id="{A1B6EF42-8BE5-3742-A320-D6AD5F95C74A}"/>
              </a:ext>
            </a:extLst>
          </p:cNvPr>
          <p:cNvSpPr/>
          <p:nvPr userDrawn="1"/>
        </p:nvSpPr>
        <p:spPr>
          <a:xfrm>
            <a:off x="5238750" y="1"/>
            <a:ext cx="139700" cy="6400800"/>
          </a:xfrm>
          <a:custGeom>
            <a:avLst/>
            <a:gdLst/>
            <a:ahLst/>
            <a:cxnLst/>
            <a:rect l="l" t="t" r="r" b="b"/>
            <a:pathLst>
              <a:path w="440054" h="8229600">
                <a:moveTo>
                  <a:pt x="0" y="8229600"/>
                </a:moveTo>
                <a:lnTo>
                  <a:pt x="439712" y="8229600"/>
                </a:lnTo>
                <a:lnTo>
                  <a:pt x="439712"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sp>
        <p:nvSpPr>
          <p:cNvPr id="11" name="object 2">
            <a:extLst>
              <a:ext uri="{FF2B5EF4-FFF2-40B4-BE49-F238E27FC236}">
                <a16:creationId xmlns:a16="http://schemas.microsoft.com/office/drawing/2014/main" id="{BAE90D5C-56CA-A44A-82E1-5C0C65A7A68E}"/>
              </a:ext>
            </a:extLst>
          </p:cNvPr>
          <p:cNvSpPr/>
          <p:nvPr userDrawn="1"/>
        </p:nvSpPr>
        <p:spPr>
          <a:xfrm>
            <a:off x="5378450" y="1"/>
            <a:ext cx="98425" cy="6400800"/>
          </a:xfrm>
          <a:custGeom>
            <a:avLst/>
            <a:gdLst/>
            <a:ahLst/>
            <a:cxnLst/>
            <a:rect l="l" t="t" r="r" b="b"/>
            <a:pathLst>
              <a:path w="440054" h="8229600">
                <a:moveTo>
                  <a:pt x="0" y="8229600"/>
                </a:moveTo>
                <a:lnTo>
                  <a:pt x="439712" y="8229600"/>
                </a:lnTo>
                <a:lnTo>
                  <a:pt x="439712" y="0"/>
                </a:lnTo>
                <a:lnTo>
                  <a:pt x="0" y="0"/>
                </a:lnTo>
                <a:lnTo>
                  <a:pt x="0" y="8229600"/>
                </a:lnTo>
                <a:close/>
              </a:path>
            </a:pathLst>
          </a:custGeom>
          <a:solidFill>
            <a:srgbClr val="C10E21">
              <a:alpha val="80000"/>
            </a:srgbClr>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12" name="Picture 11">
            <a:extLst>
              <a:ext uri="{FF2B5EF4-FFF2-40B4-BE49-F238E27FC236}">
                <a16:creationId xmlns:a16="http://schemas.microsoft.com/office/drawing/2014/main" id="{A60EC3ED-3FFC-374B-9D01-0BE0E57ECE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4962" y="218910"/>
            <a:ext cx="1516345" cy="820245"/>
          </a:xfrm>
          <a:prstGeom prst="rect">
            <a:avLst/>
          </a:prstGeom>
        </p:spPr>
      </p:pic>
      <p:sp>
        <p:nvSpPr>
          <p:cNvPr id="13" name="Oval 12">
            <a:extLst>
              <a:ext uri="{FF2B5EF4-FFF2-40B4-BE49-F238E27FC236}">
                <a16:creationId xmlns:a16="http://schemas.microsoft.com/office/drawing/2014/main" id="{DBEC63E2-D6B1-C64E-9984-CB8C2D3541FD}"/>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2">
            <a:extLst>
              <a:ext uri="{FF2B5EF4-FFF2-40B4-BE49-F238E27FC236}">
                <a16:creationId xmlns:a16="http://schemas.microsoft.com/office/drawing/2014/main" id="{30B5F3C6-2BFA-674A-974C-A0A62A0ED07D}"/>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4103763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7F65F70-0F39-2A49-A60D-52F4CC6DEE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15691" y="561474"/>
            <a:ext cx="5028309" cy="5839326"/>
          </a:xfrm>
          <a:prstGeom prst="rect">
            <a:avLst/>
          </a:prstGeom>
        </p:spPr>
      </p:pic>
      <p:pic>
        <p:nvPicPr>
          <p:cNvPr id="3" name="Picture 2">
            <a:extLst>
              <a:ext uri="{FF2B5EF4-FFF2-40B4-BE49-F238E27FC236}">
                <a16:creationId xmlns:a16="http://schemas.microsoft.com/office/drawing/2014/main" id="{2C30E550-C836-9B48-A1A4-DEE14099217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4962" y="218910"/>
            <a:ext cx="1516345" cy="820245"/>
          </a:xfrm>
          <a:prstGeom prst="rect">
            <a:avLst/>
          </a:prstGeom>
        </p:spPr>
      </p:pic>
      <p:sp>
        <p:nvSpPr>
          <p:cNvPr id="4" name="object 7">
            <a:extLst>
              <a:ext uri="{FF2B5EF4-FFF2-40B4-BE49-F238E27FC236}">
                <a16:creationId xmlns:a16="http://schemas.microsoft.com/office/drawing/2014/main" id="{7E3B564B-757A-1740-8152-47DF79DF2CF3}"/>
              </a:ext>
            </a:extLst>
          </p:cNvPr>
          <p:cNvSpPr/>
          <p:nvPr userDrawn="1"/>
        </p:nvSpPr>
        <p:spPr>
          <a:xfrm>
            <a:off x="438150" y="2981325"/>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5" name="object 8">
            <a:extLst>
              <a:ext uri="{FF2B5EF4-FFF2-40B4-BE49-F238E27FC236}">
                <a16:creationId xmlns:a16="http://schemas.microsoft.com/office/drawing/2014/main" id="{1A1DB0AA-C081-5A4C-A8AC-A803D40A294B}"/>
              </a:ext>
            </a:extLst>
          </p:cNvPr>
          <p:cNvSpPr/>
          <p:nvPr userDrawn="1"/>
        </p:nvSpPr>
        <p:spPr>
          <a:xfrm>
            <a:off x="438150" y="3810000"/>
            <a:ext cx="0" cy="0"/>
          </a:xfrm>
          <a:custGeom>
            <a:avLst/>
            <a:gdLst/>
            <a:ahLst/>
            <a:cxnLst/>
            <a:rect l="l" t="t" r="r" b="b"/>
            <a:pathLst>
              <a:path>
                <a:moveTo>
                  <a:pt x="0" y="0"/>
                </a:moveTo>
                <a:lnTo>
                  <a:pt x="0" y="0"/>
                </a:lnTo>
              </a:path>
            </a:pathLst>
          </a:custGeom>
          <a:ln w="25400">
            <a:solidFill>
              <a:srgbClr val="626469"/>
            </a:solidFill>
          </a:ln>
        </p:spPr>
        <p:txBody>
          <a:bodyPr lIns="0" tIns="0" rIns="0" bIns="0"/>
          <a:lstStyle/>
          <a:p>
            <a:pPr defTabSz="621792" eaLnBrk="1" fontAlgn="auto" hangingPunct="1">
              <a:spcBef>
                <a:spcPts val="0"/>
              </a:spcBef>
              <a:spcAft>
                <a:spcPts val="0"/>
              </a:spcAft>
              <a:defRPr/>
            </a:pPr>
            <a:endParaRPr sz="765">
              <a:latin typeface="+mn-lt"/>
            </a:endParaRPr>
          </a:p>
        </p:txBody>
      </p:sp>
      <p:sp>
        <p:nvSpPr>
          <p:cNvPr id="6" name="object 2">
            <a:extLst>
              <a:ext uri="{FF2B5EF4-FFF2-40B4-BE49-F238E27FC236}">
                <a16:creationId xmlns:a16="http://schemas.microsoft.com/office/drawing/2014/main" id="{4BA0E5EB-85A8-2F4F-8FC6-2A64C5C6A14B}"/>
              </a:ext>
            </a:extLst>
          </p:cNvPr>
          <p:cNvSpPr/>
          <p:nvPr userDrawn="1"/>
        </p:nvSpPr>
        <p:spPr>
          <a:xfrm>
            <a:off x="286722" y="3136899"/>
            <a:ext cx="780078" cy="139701"/>
          </a:xfrm>
          <a:custGeom>
            <a:avLst/>
            <a:gdLst/>
            <a:ahLst/>
            <a:cxnLst/>
            <a:rect l="l" t="t" r="r" b="b"/>
            <a:pathLst>
              <a:path w="3885565">
                <a:moveTo>
                  <a:pt x="0" y="0"/>
                </a:moveTo>
                <a:lnTo>
                  <a:pt x="3885336" y="0"/>
                </a:lnTo>
              </a:path>
            </a:pathLst>
          </a:custGeom>
          <a:ln w="19050" cap="rnd">
            <a:solidFill>
              <a:srgbClr val="626469"/>
            </a:solidFill>
            <a:prstDash val="sysDot"/>
          </a:ln>
        </p:spPr>
        <p:txBody>
          <a:bodyPr lIns="0" tIns="0" rIns="0" bIns="0"/>
          <a:lstStyle/>
          <a:p>
            <a:pPr defTabSz="621792" eaLnBrk="1" fontAlgn="auto" hangingPunct="1">
              <a:spcBef>
                <a:spcPts val="0"/>
              </a:spcBef>
              <a:spcAft>
                <a:spcPts val="0"/>
              </a:spcAft>
              <a:defRPr/>
            </a:pPr>
            <a:endParaRPr sz="765" dirty="0">
              <a:latin typeface="+mn-lt"/>
            </a:endParaRPr>
          </a:p>
        </p:txBody>
      </p:sp>
      <p:sp>
        <p:nvSpPr>
          <p:cNvPr id="7" name="Subtitle 2">
            <a:extLst>
              <a:ext uri="{FF2B5EF4-FFF2-40B4-BE49-F238E27FC236}">
                <a16:creationId xmlns:a16="http://schemas.microsoft.com/office/drawing/2014/main" id="{6176D991-5203-8A42-9957-26739EF7D12A}"/>
              </a:ext>
            </a:extLst>
          </p:cNvPr>
          <p:cNvSpPr>
            <a:spLocks noGrp="1"/>
          </p:cNvSpPr>
          <p:nvPr>
            <p:ph type="subTitle" idx="1" hasCustomPrompt="1"/>
          </p:nvPr>
        </p:nvSpPr>
        <p:spPr>
          <a:xfrm>
            <a:off x="286722" y="3181350"/>
            <a:ext cx="8476278" cy="1290637"/>
          </a:xfrm>
          <a:prstGeom prst="rect">
            <a:avLst/>
          </a:prstGeom>
        </p:spPr>
        <p:txBody>
          <a:bodyPr/>
          <a:lstStyle>
            <a:lvl1pPr marL="0" indent="0" algn="l">
              <a:buNone/>
              <a:defRPr sz="1800" b="0" i="0">
                <a:solidFill>
                  <a:srgbClr val="636466"/>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8" name="Title 1">
            <a:extLst>
              <a:ext uri="{FF2B5EF4-FFF2-40B4-BE49-F238E27FC236}">
                <a16:creationId xmlns:a16="http://schemas.microsoft.com/office/drawing/2014/main" id="{DC5223EE-E29A-244D-81A9-A58818FE3C34}"/>
              </a:ext>
            </a:extLst>
          </p:cNvPr>
          <p:cNvSpPr>
            <a:spLocks noGrp="1"/>
          </p:cNvSpPr>
          <p:nvPr>
            <p:ph type="ctrTitle" hasCustomPrompt="1"/>
          </p:nvPr>
        </p:nvSpPr>
        <p:spPr>
          <a:xfrm>
            <a:off x="286722" y="1524001"/>
            <a:ext cx="8476278" cy="1653502"/>
          </a:xfrm>
          <a:prstGeom prst="rect">
            <a:avLst/>
          </a:prstGeom>
        </p:spPr>
        <p:txBody>
          <a:bodyPr anchor="b"/>
          <a:lstStyle>
            <a:lvl1pPr algn="l">
              <a:defRPr sz="4800" b="1" i="0" spc="300">
                <a:solidFill>
                  <a:srgbClr val="C10E21"/>
                </a:solidFill>
                <a:latin typeface="Lub Dub Heavy" panose="020B0603030403020204" pitchFamily="34" charset="77"/>
              </a:defRPr>
            </a:lvl1pPr>
          </a:lstStyle>
          <a:p>
            <a:r>
              <a:rPr lang="en-US" dirty="0"/>
              <a:t>TRANSITION</a:t>
            </a:r>
          </a:p>
        </p:txBody>
      </p:sp>
      <p:sp>
        <p:nvSpPr>
          <p:cNvPr id="10" name="Oval 9">
            <a:extLst>
              <a:ext uri="{FF2B5EF4-FFF2-40B4-BE49-F238E27FC236}">
                <a16:creationId xmlns:a16="http://schemas.microsoft.com/office/drawing/2014/main" id="{E92B9DDA-4C43-1541-A72A-A123210D1CC6}"/>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2">
            <a:extLst>
              <a:ext uri="{FF2B5EF4-FFF2-40B4-BE49-F238E27FC236}">
                <a16:creationId xmlns:a16="http://schemas.microsoft.com/office/drawing/2014/main" id="{E379EEA5-8960-2249-9D53-CBCD41A6DA77}"/>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3874993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ansition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21F5587-8987-0C4D-A68B-91D7F07BBC24}"/>
              </a:ext>
            </a:extLst>
          </p:cNvPr>
          <p:cNvSpPr/>
          <p:nvPr userDrawn="1"/>
        </p:nvSpPr>
        <p:spPr>
          <a:xfrm>
            <a:off x="0" y="0"/>
            <a:ext cx="9144001" cy="6400800"/>
          </a:xfrm>
          <a:prstGeom prst="rect">
            <a:avLst/>
          </a:prstGeom>
          <a:solidFill>
            <a:srgbClr val="C10E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21792" eaLnBrk="1" fontAlgn="auto" hangingPunct="1">
              <a:spcBef>
                <a:spcPts val="0"/>
              </a:spcBef>
              <a:spcAft>
                <a:spcPts val="0"/>
              </a:spcAft>
              <a:defRPr/>
            </a:pPr>
            <a:endParaRPr lang="en-US" sz="765" dirty="0"/>
          </a:p>
        </p:txBody>
      </p:sp>
      <p:pic>
        <p:nvPicPr>
          <p:cNvPr id="4" name="Picture 10">
            <a:extLst>
              <a:ext uri="{FF2B5EF4-FFF2-40B4-BE49-F238E27FC236}">
                <a16:creationId xmlns:a16="http://schemas.microsoft.com/office/drawing/2014/main" id="{FE07AACB-8187-0A4E-9BE2-F2538D5EDF7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14970" y="5355009"/>
            <a:ext cx="1514705" cy="817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4641B2B8-766C-2743-9F2F-361BCC0D8C54}"/>
              </a:ext>
            </a:extLst>
          </p:cNvPr>
          <p:cNvSpPr>
            <a:spLocks noGrp="1"/>
          </p:cNvSpPr>
          <p:nvPr>
            <p:ph type="subTitle" idx="1" hasCustomPrompt="1"/>
          </p:nvPr>
        </p:nvSpPr>
        <p:spPr>
          <a:xfrm>
            <a:off x="353397" y="3509963"/>
            <a:ext cx="8476278" cy="1290637"/>
          </a:xfrm>
          <a:prstGeom prst="rect">
            <a:avLst/>
          </a:prstGeom>
        </p:spPr>
        <p:txBody>
          <a:bodyPr/>
          <a:lstStyle>
            <a:lvl1pPr marL="0" indent="0" algn="ctr">
              <a:buNone/>
              <a:defRPr sz="1800" b="0" i="1">
                <a:solidFill>
                  <a:schemeClr val="bg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6" name="Title 1">
            <a:extLst>
              <a:ext uri="{FF2B5EF4-FFF2-40B4-BE49-F238E27FC236}">
                <a16:creationId xmlns:a16="http://schemas.microsoft.com/office/drawing/2014/main" id="{B3CA4F31-B683-8B41-A2D7-9757B9DBC0DD}"/>
              </a:ext>
            </a:extLst>
          </p:cNvPr>
          <p:cNvSpPr>
            <a:spLocks noGrp="1"/>
          </p:cNvSpPr>
          <p:nvPr>
            <p:ph type="ctrTitle" hasCustomPrompt="1"/>
          </p:nvPr>
        </p:nvSpPr>
        <p:spPr>
          <a:xfrm>
            <a:off x="353397" y="1524001"/>
            <a:ext cx="8476278" cy="1653502"/>
          </a:xfrm>
          <a:prstGeom prst="rect">
            <a:avLst/>
          </a:prstGeom>
        </p:spPr>
        <p:txBody>
          <a:bodyPr anchor="b"/>
          <a:lstStyle>
            <a:lvl1pPr algn="ctr">
              <a:defRPr sz="4800" b="1" i="0" spc="300">
                <a:solidFill>
                  <a:schemeClr val="bg1"/>
                </a:solidFill>
                <a:latin typeface="Lub Dub Heavy" panose="020B0603030403020204" pitchFamily="34" charset="77"/>
              </a:defRPr>
            </a:lvl1pPr>
          </a:lstStyle>
          <a:p>
            <a:r>
              <a:rPr lang="en-US" dirty="0"/>
              <a:t>TRANSITION</a:t>
            </a:r>
          </a:p>
        </p:txBody>
      </p:sp>
      <p:sp>
        <p:nvSpPr>
          <p:cNvPr id="7" name="object 2">
            <a:extLst>
              <a:ext uri="{FF2B5EF4-FFF2-40B4-BE49-F238E27FC236}">
                <a16:creationId xmlns:a16="http://schemas.microsoft.com/office/drawing/2014/main" id="{62CA6CE7-997B-CA4B-9352-38CC3B852224}"/>
              </a:ext>
            </a:extLst>
          </p:cNvPr>
          <p:cNvSpPr/>
          <p:nvPr userDrawn="1"/>
        </p:nvSpPr>
        <p:spPr>
          <a:xfrm>
            <a:off x="4152899" y="3355489"/>
            <a:ext cx="838201" cy="198437"/>
          </a:xfrm>
          <a:custGeom>
            <a:avLst/>
            <a:gdLst/>
            <a:ahLst/>
            <a:cxnLst/>
            <a:rect l="l" t="t" r="r" b="b"/>
            <a:pathLst>
              <a:path w="3885565">
                <a:moveTo>
                  <a:pt x="0" y="0"/>
                </a:moveTo>
                <a:lnTo>
                  <a:pt x="3885336" y="0"/>
                </a:lnTo>
              </a:path>
            </a:pathLst>
          </a:custGeom>
          <a:ln w="22225" cap="rnd">
            <a:solidFill>
              <a:schemeClr val="bg1"/>
            </a:solidFill>
            <a:prstDash val="sysDot"/>
          </a:ln>
        </p:spPr>
        <p:txBody>
          <a:bodyPr lIns="0" tIns="0" rIns="0" bIns="0"/>
          <a:lstStyle/>
          <a:p>
            <a:pPr defTabSz="621792" eaLnBrk="1" fontAlgn="auto" hangingPunct="1">
              <a:spcBef>
                <a:spcPts val="0"/>
              </a:spcBef>
              <a:spcAft>
                <a:spcPts val="0"/>
              </a:spcAft>
              <a:defRPr/>
            </a:pPr>
            <a:endParaRPr sz="765">
              <a:latin typeface="+mn-lt"/>
            </a:endParaRPr>
          </a:p>
        </p:txBody>
      </p:sp>
      <p:sp>
        <p:nvSpPr>
          <p:cNvPr id="8" name="Rectangle 7">
            <a:extLst>
              <a:ext uri="{FF2B5EF4-FFF2-40B4-BE49-F238E27FC236}">
                <a16:creationId xmlns:a16="http://schemas.microsoft.com/office/drawing/2014/main" id="{1E1C32BC-3868-FC45-ABE5-9D40514B5FFA}"/>
              </a:ext>
            </a:extLst>
          </p:cNvPr>
          <p:cNvSpPr/>
          <p:nvPr userDrawn="1"/>
        </p:nvSpPr>
        <p:spPr>
          <a:xfrm flipV="1">
            <a:off x="-1" y="-6015"/>
            <a:ext cx="9144001" cy="158415"/>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CBB235F-3554-5A40-BAA7-957E395549AF}"/>
              </a:ext>
            </a:extLst>
          </p:cNvPr>
          <p:cNvSpPr/>
          <p:nvPr userDrawn="1"/>
        </p:nvSpPr>
        <p:spPr>
          <a:xfrm>
            <a:off x="164301" y="5994964"/>
            <a:ext cx="232694" cy="232694"/>
          </a:xfrm>
          <a:prstGeom prst="ellipse">
            <a:avLst/>
          </a:prstGeom>
          <a:noFill/>
          <a:ln w="25400" cap="rnd">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2">
            <a:extLst>
              <a:ext uri="{FF2B5EF4-FFF2-40B4-BE49-F238E27FC236}">
                <a16:creationId xmlns:a16="http://schemas.microsoft.com/office/drawing/2014/main" id="{5C4BC118-3327-4549-9619-3B6DE9649DF8}"/>
              </a:ext>
            </a:extLst>
          </p:cNvPr>
          <p:cNvSpPr>
            <a:spLocks noGrp="1"/>
          </p:cNvSpPr>
          <p:nvPr>
            <p:ph type="sldNum" sz="quarter" idx="4"/>
          </p:nvPr>
        </p:nvSpPr>
        <p:spPr>
          <a:xfrm>
            <a:off x="104095" y="5943600"/>
            <a:ext cx="353105" cy="335422"/>
          </a:xfrm>
          <a:prstGeom prst="rect">
            <a:avLst/>
          </a:prstGeom>
        </p:spPr>
        <p:txBody>
          <a:bodyPr vert="horz" lIns="91440" tIns="45720" rIns="91440" bIns="45720" rtlCol="0" anchor="ctr"/>
          <a:lstStyle>
            <a:lvl1pPr algn="ctr">
              <a:defRPr sz="700" b="0" i="0">
                <a:solidFill>
                  <a:schemeClr val="bg1"/>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167895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mple Slides - Blank">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C9FD6856-CB42-8646-BB3F-9DDB08F355AF}"/>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a:extLst>
              <a:ext uri="{FF2B5EF4-FFF2-40B4-BE49-F238E27FC236}">
                <a16:creationId xmlns:a16="http://schemas.microsoft.com/office/drawing/2014/main" id="{43092C4C-E5C4-CF4F-B516-5464E9634A22}"/>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965731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mple Slides - Title Only">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BE0DAB5-87FD-4846-8419-64EBDB8D7561}"/>
              </a:ext>
            </a:extLst>
          </p:cNvPr>
          <p:cNvSpPr>
            <a:spLocks noGrp="1"/>
          </p:cNvSpPr>
          <p:nvPr>
            <p:ph type="subTitle" idx="1" hasCustomPrompt="1"/>
          </p:nvPr>
        </p:nvSpPr>
        <p:spPr>
          <a:xfrm>
            <a:off x="457200" y="1490664"/>
            <a:ext cx="8077200" cy="490536"/>
          </a:xfrm>
          <a:prstGeom prst="rect">
            <a:avLst/>
          </a:prstGeom>
        </p:spPr>
        <p:txBody>
          <a:bodyPr/>
          <a:lstStyle>
            <a:lvl1pPr marL="0" indent="0" algn="l">
              <a:buNone/>
              <a:defRPr sz="1800" b="0" i="0" spc="0">
                <a:solidFill>
                  <a:schemeClr val="tx1"/>
                </a:solidFill>
                <a:latin typeface="Lub Dub Medium" panose="020B0603030403020204"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Goes Here</a:t>
            </a:r>
          </a:p>
        </p:txBody>
      </p:sp>
      <p:sp>
        <p:nvSpPr>
          <p:cNvPr id="4" name="Title 1">
            <a:extLst>
              <a:ext uri="{FF2B5EF4-FFF2-40B4-BE49-F238E27FC236}">
                <a16:creationId xmlns:a16="http://schemas.microsoft.com/office/drawing/2014/main" id="{55EC141E-348E-0541-B7A3-838D07D882E1}"/>
              </a:ext>
            </a:extLst>
          </p:cNvPr>
          <p:cNvSpPr>
            <a:spLocks noGrp="1"/>
          </p:cNvSpPr>
          <p:nvPr>
            <p:ph type="ctrTitle" hasCustomPrompt="1"/>
          </p:nvPr>
        </p:nvSpPr>
        <p:spPr>
          <a:xfrm>
            <a:off x="457200" y="914399"/>
            <a:ext cx="8077200" cy="652463"/>
          </a:xfrm>
          <a:prstGeom prst="rect">
            <a:avLst/>
          </a:prstGeom>
        </p:spPr>
        <p:txBody>
          <a:bodyPr anchor="b"/>
          <a:lstStyle>
            <a:lvl1pPr algn="l">
              <a:defRPr sz="3600" b="1" i="0" spc="0">
                <a:solidFill>
                  <a:srgbClr val="C10E21"/>
                </a:solidFill>
                <a:latin typeface="Lub Dub Heavy" panose="020B0603030403020204" pitchFamily="34" charset="77"/>
              </a:defRPr>
            </a:lvl1pPr>
          </a:lstStyle>
          <a:p>
            <a:r>
              <a:rPr lang="en-US" dirty="0"/>
              <a:t>Content Slide</a:t>
            </a:r>
          </a:p>
        </p:txBody>
      </p:sp>
      <p:sp>
        <p:nvSpPr>
          <p:cNvPr id="5" name="Oval 4">
            <a:extLst>
              <a:ext uri="{FF2B5EF4-FFF2-40B4-BE49-F238E27FC236}">
                <a16:creationId xmlns:a16="http://schemas.microsoft.com/office/drawing/2014/main" id="{8356AA4B-AFC6-2B46-8A3D-86C3E1F9649B}"/>
              </a:ext>
            </a:extLst>
          </p:cNvPr>
          <p:cNvSpPr/>
          <p:nvPr userDrawn="1"/>
        </p:nvSpPr>
        <p:spPr>
          <a:xfrm>
            <a:off x="8747006" y="5994964"/>
            <a:ext cx="232694" cy="232694"/>
          </a:xfrm>
          <a:prstGeom prst="ellipse">
            <a:avLst/>
          </a:prstGeom>
          <a:noFill/>
          <a:ln w="25400" cap="rnd">
            <a:solidFill>
              <a:srgbClr val="8A8B8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2">
            <a:extLst>
              <a:ext uri="{FF2B5EF4-FFF2-40B4-BE49-F238E27FC236}">
                <a16:creationId xmlns:a16="http://schemas.microsoft.com/office/drawing/2014/main" id="{E271CF95-2A63-5845-9CC7-2FB3611A10B8}"/>
              </a:ext>
            </a:extLst>
          </p:cNvPr>
          <p:cNvSpPr>
            <a:spLocks noGrp="1"/>
          </p:cNvSpPr>
          <p:nvPr>
            <p:ph type="sldNum" sz="quarter" idx="4"/>
          </p:nvPr>
        </p:nvSpPr>
        <p:spPr>
          <a:xfrm>
            <a:off x="8686800" y="5943600"/>
            <a:ext cx="353105" cy="335422"/>
          </a:xfrm>
          <a:prstGeom prst="rect">
            <a:avLst/>
          </a:prstGeom>
        </p:spPr>
        <p:txBody>
          <a:bodyPr vert="horz" lIns="91440" tIns="45720" rIns="91440" bIns="45720" rtlCol="0" anchor="ctr"/>
          <a:lstStyle>
            <a:lvl1pPr algn="ctr">
              <a:defRPr sz="700" b="0" i="0">
                <a:solidFill>
                  <a:srgbClr val="8A8B8A"/>
                </a:solidFill>
                <a:latin typeface="Lub Dub Medium" panose="020B0603030403020204" pitchFamily="34" charset="77"/>
              </a:defRPr>
            </a:lvl1pPr>
          </a:lstStyle>
          <a:p>
            <a:fld id="{01CD3B2E-BC1C-6C4D-9D91-A67B950EE325}" type="slidenum">
              <a:rPr lang="en-US" smtClean="0"/>
              <a:pPr/>
              <a:t>‹#›</a:t>
            </a:fld>
            <a:endParaRPr lang="en-US" dirty="0"/>
          </a:p>
        </p:txBody>
      </p:sp>
    </p:spTree>
    <p:extLst>
      <p:ext uri="{BB962C8B-B14F-4D97-AF65-F5344CB8AC3E}">
        <p14:creationId xmlns:p14="http://schemas.microsoft.com/office/powerpoint/2010/main" val="28813620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0.xml"/><Relationship Id="rId7"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8.xml"/><Relationship Id="rId7"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2.png"/><Relationship Id="rId5" Type="http://schemas.openxmlformats.org/officeDocument/2006/relationships/theme" Target="../theme/theme6.xml"/><Relationship Id="rId4" Type="http://schemas.openxmlformats.org/officeDocument/2006/relationships/slideLayout" Target="../slideLayouts/slideLayout25.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5" Type="http://schemas.openxmlformats.org/officeDocument/2006/relationships/image" Target="../media/image2.pn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image" Target="../media/image2.png"/><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33.xml"/><Relationship Id="rId1"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 id="2147483668" r:id="rId2"/>
    <p:sldLayoutId id="2147483670" r:id="rId3"/>
    <p:sldLayoutId id="2147483673" r:id="rId4"/>
  </p:sldLayoutIdLst>
  <p:hf hdr="0" ftr="0" dt="0"/>
  <p:txStyles>
    <p:titleStyle>
      <a:lvl1pPr algn="ctr" rtl="0" eaLnBrk="1" fontAlgn="base" hangingPunct="1">
        <a:spcBef>
          <a:spcPct val="0"/>
        </a:spcBef>
        <a:spcAft>
          <a:spcPct val="0"/>
        </a:spcAft>
        <a:defRPr>
          <a:solidFill>
            <a:schemeClr val="tx2"/>
          </a:solidFill>
          <a:latin typeface="+mj-lt"/>
          <a:ea typeface="+mj-ea"/>
          <a:cs typeface="+mj-cs"/>
        </a:defRPr>
      </a:lvl1pPr>
      <a:lvl2pPr algn="ctr" rtl="0" eaLnBrk="1" fontAlgn="base" hangingPunct="1">
        <a:spcBef>
          <a:spcPct val="0"/>
        </a:spcBef>
        <a:spcAft>
          <a:spcPct val="0"/>
        </a:spcAft>
        <a:defRPr>
          <a:solidFill>
            <a:schemeClr val="tx2"/>
          </a:solidFill>
          <a:latin typeface="Calibri" panose="020F0502020204030204" pitchFamily="34" charset="0"/>
        </a:defRPr>
      </a:lvl2pPr>
      <a:lvl3pPr algn="ctr" rtl="0" eaLnBrk="1" fontAlgn="base" hangingPunct="1">
        <a:spcBef>
          <a:spcPct val="0"/>
        </a:spcBef>
        <a:spcAft>
          <a:spcPct val="0"/>
        </a:spcAft>
        <a:defRPr>
          <a:solidFill>
            <a:schemeClr val="tx2"/>
          </a:solidFill>
          <a:latin typeface="Calibri" panose="020F0502020204030204" pitchFamily="34" charset="0"/>
        </a:defRPr>
      </a:lvl3pPr>
      <a:lvl4pPr algn="ctr" rtl="0" eaLnBrk="1" fontAlgn="base" hangingPunct="1">
        <a:spcBef>
          <a:spcPct val="0"/>
        </a:spcBef>
        <a:spcAft>
          <a:spcPct val="0"/>
        </a:spcAft>
        <a:defRPr>
          <a:solidFill>
            <a:schemeClr val="tx2"/>
          </a:solidFill>
          <a:latin typeface="Calibri" panose="020F0502020204030204" pitchFamily="34" charset="0"/>
        </a:defRPr>
      </a:lvl4pPr>
      <a:lvl5pPr algn="ctr" rtl="0" eaLnBrk="1" fontAlgn="base" hangingPunct="1">
        <a:spcBef>
          <a:spcPct val="0"/>
        </a:spcBef>
        <a:spcAft>
          <a:spcPct val="0"/>
        </a:spcAft>
        <a:defRPr>
          <a:solidFill>
            <a:schemeClr val="tx2"/>
          </a:solidFill>
          <a:latin typeface="Calibri" panose="020F0502020204030204" pitchFamily="34" charset="0"/>
        </a:defRPr>
      </a:lvl5pPr>
      <a:lvl6pPr marL="457200" algn="ctr" rtl="0" eaLnBrk="1" fontAlgn="base" hangingPunct="1">
        <a:spcBef>
          <a:spcPct val="0"/>
        </a:spcBef>
        <a:spcAft>
          <a:spcPct val="0"/>
        </a:spcAft>
        <a:defRPr>
          <a:solidFill>
            <a:schemeClr val="tx2"/>
          </a:solidFill>
          <a:latin typeface="Calibri" panose="020F0502020204030204" pitchFamily="34" charset="0"/>
        </a:defRPr>
      </a:lvl6pPr>
      <a:lvl7pPr marL="914400" algn="ctr" rtl="0" eaLnBrk="1" fontAlgn="base" hangingPunct="1">
        <a:spcBef>
          <a:spcPct val="0"/>
        </a:spcBef>
        <a:spcAft>
          <a:spcPct val="0"/>
        </a:spcAft>
        <a:defRPr>
          <a:solidFill>
            <a:schemeClr val="tx2"/>
          </a:solidFill>
          <a:latin typeface="Calibri" panose="020F0502020204030204" pitchFamily="34" charset="0"/>
        </a:defRPr>
      </a:lvl7pPr>
      <a:lvl8pPr marL="1371600" algn="ctr" rtl="0" eaLnBrk="1" fontAlgn="base" hangingPunct="1">
        <a:spcBef>
          <a:spcPct val="0"/>
        </a:spcBef>
        <a:spcAft>
          <a:spcPct val="0"/>
        </a:spcAft>
        <a:defRPr>
          <a:solidFill>
            <a:schemeClr val="tx2"/>
          </a:solidFill>
          <a:latin typeface="Calibri" panose="020F0502020204030204" pitchFamily="34" charset="0"/>
        </a:defRPr>
      </a:lvl8pPr>
      <a:lvl9pPr marL="1828800" algn="ctr" rtl="0" eaLnBrk="1" fontAlgn="base" hangingPunct="1">
        <a:spcBef>
          <a:spcPct val="0"/>
        </a:spcBef>
        <a:spcAft>
          <a:spcPct val="0"/>
        </a:spcAft>
        <a:defRPr>
          <a:solidFill>
            <a:schemeClr val="tx2"/>
          </a:solidFill>
          <a:latin typeface="Calibri" panose="020F0502020204030204" pitchFamily="34" charset="0"/>
        </a:defRPr>
      </a:lvl9pPr>
    </p:titleStyle>
    <p:bodyStyle>
      <a:lvl1pPr algn="l" rtl="0" eaLnBrk="1" fontAlgn="base" hangingPunct="1">
        <a:spcBef>
          <a:spcPct val="20000"/>
        </a:spcBef>
        <a:spcAft>
          <a:spcPct val="0"/>
        </a:spcAft>
        <a:defRPr>
          <a:solidFill>
            <a:schemeClr val="tx1"/>
          </a:solidFill>
          <a:latin typeface="+mn-lt"/>
          <a:ea typeface="+mn-ea"/>
          <a:cs typeface="+mn-cs"/>
        </a:defRPr>
      </a:lvl1pPr>
      <a:lvl2pPr marL="285750" algn="l" rtl="0" eaLnBrk="1" fontAlgn="base" hangingPunct="1">
        <a:spcBef>
          <a:spcPct val="20000"/>
        </a:spcBef>
        <a:spcAft>
          <a:spcPct val="0"/>
        </a:spcAft>
        <a:defRPr>
          <a:solidFill>
            <a:schemeClr val="tx1"/>
          </a:solidFill>
          <a:latin typeface="+mn-lt"/>
          <a:ea typeface="+mn-ea"/>
          <a:cs typeface="+mn-cs"/>
        </a:defRPr>
      </a:lvl2pPr>
      <a:lvl3pPr marL="571500" algn="l" rtl="0" eaLnBrk="1" fontAlgn="base" hangingPunct="1">
        <a:spcBef>
          <a:spcPct val="20000"/>
        </a:spcBef>
        <a:spcAft>
          <a:spcPct val="0"/>
        </a:spcAft>
        <a:defRPr>
          <a:solidFill>
            <a:schemeClr val="tx1"/>
          </a:solidFill>
          <a:latin typeface="+mn-lt"/>
          <a:ea typeface="+mn-ea"/>
          <a:cs typeface="+mn-cs"/>
        </a:defRPr>
      </a:lvl3pPr>
      <a:lvl4pPr marL="857250" algn="l" rtl="0" eaLnBrk="1" fontAlgn="base" hangingPunct="1">
        <a:spcBef>
          <a:spcPct val="20000"/>
        </a:spcBef>
        <a:spcAft>
          <a:spcPct val="0"/>
        </a:spcAft>
        <a:defRPr>
          <a:solidFill>
            <a:schemeClr val="tx1"/>
          </a:solidFill>
          <a:latin typeface="+mn-lt"/>
          <a:ea typeface="+mn-ea"/>
          <a:cs typeface="+mn-cs"/>
        </a:defRPr>
      </a:lvl4pPr>
      <a:lvl5pPr marL="1143000" algn="l" rtl="0" eaLnBrk="1" fontAlgn="base" hangingPunct="1">
        <a:spcBef>
          <a:spcPct val="20000"/>
        </a:spcBef>
        <a:spcAft>
          <a:spcPct val="0"/>
        </a:spcAft>
        <a:defRPr>
          <a:solidFill>
            <a:schemeClr val="tx1"/>
          </a:solidFill>
          <a:latin typeface="+mn-lt"/>
          <a:ea typeface="+mn-ea"/>
          <a:cs typeface="+mn-cs"/>
        </a:defRPr>
      </a:lvl5pPr>
      <a:lvl6pPr marL="1428750" eaLnBrk="1" hangingPunct="1">
        <a:defRPr>
          <a:latin typeface="+mn-lt"/>
          <a:ea typeface="+mn-ea"/>
          <a:cs typeface="+mn-cs"/>
        </a:defRPr>
      </a:lvl6pPr>
      <a:lvl7pPr marL="1714500" eaLnBrk="1" hangingPunct="1">
        <a:defRPr>
          <a:latin typeface="+mn-lt"/>
          <a:ea typeface="+mn-ea"/>
          <a:cs typeface="+mn-cs"/>
        </a:defRPr>
      </a:lvl7pPr>
      <a:lvl8pPr marL="2000250" eaLnBrk="1" hangingPunct="1">
        <a:defRPr>
          <a:latin typeface="+mn-lt"/>
          <a:ea typeface="+mn-ea"/>
          <a:cs typeface="+mn-cs"/>
        </a:defRPr>
      </a:lvl8pPr>
      <a:lvl9pPr marL="2286000" eaLnBrk="1" hangingPunct="1">
        <a:defRPr>
          <a:latin typeface="+mn-lt"/>
          <a:ea typeface="+mn-ea"/>
          <a:cs typeface="+mn-cs"/>
        </a:defRPr>
      </a:lvl9pPr>
    </p:bodyStyle>
    <p:otherStyle>
      <a:lvl1pPr marL="0" eaLnBrk="1" hangingPunct="1">
        <a:defRPr>
          <a:latin typeface="+mn-lt"/>
          <a:ea typeface="+mn-ea"/>
          <a:cs typeface="+mn-cs"/>
        </a:defRPr>
      </a:lvl1pPr>
      <a:lvl2pPr marL="285750" eaLnBrk="1" hangingPunct="1">
        <a:defRPr>
          <a:latin typeface="+mn-lt"/>
          <a:ea typeface="+mn-ea"/>
          <a:cs typeface="+mn-cs"/>
        </a:defRPr>
      </a:lvl2pPr>
      <a:lvl3pPr marL="571500" eaLnBrk="1" hangingPunct="1">
        <a:defRPr>
          <a:latin typeface="+mn-lt"/>
          <a:ea typeface="+mn-ea"/>
          <a:cs typeface="+mn-cs"/>
        </a:defRPr>
      </a:lvl3pPr>
      <a:lvl4pPr marL="857250" eaLnBrk="1" hangingPunct="1">
        <a:defRPr>
          <a:latin typeface="+mn-lt"/>
          <a:ea typeface="+mn-ea"/>
          <a:cs typeface="+mn-cs"/>
        </a:defRPr>
      </a:lvl4pPr>
      <a:lvl5pPr marL="1143000" eaLnBrk="1" hangingPunct="1">
        <a:defRPr>
          <a:latin typeface="+mn-lt"/>
          <a:ea typeface="+mn-ea"/>
          <a:cs typeface="+mn-cs"/>
        </a:defRPr>
      </a:lvl5pPr>
      <a:lvl6pPr marL="1428750" eaLnBrk="1" hangingPunct="1">
        <a:defRPr>
          <a:latin typeface="+mn-lt"/>
          <a:ea typeface="+mn-ea"/>
          <a:cs typeface="+mn-cs"/>
        </a:defRPr>
      </a:lvl6pPr>
      <a:lvl7pPr marL="1714500" eaLnBrk="1" hangingPunct="1">
        <a:defRPr>
          <a:latin typeface="+mn-lt"/>
          <a:ea typeface="+mn-ea"/>
          <a:cs typeface="+mn-cs"/>
        </a:defRPr>
      </a:lvl7pPr>
      <a:lvl8pPr marL="2000250" eaLnBrk="1" hangingPunct="1">
        <a:defRPr>
          <a:latin typeface="+mn-lt"/>
          <a:ea typeface="+mn-ea"/>
          <a:cs typeface="+mn-cs"/>
        </a:defRPr>
      </a:lvl8pPr>
      <a:lvl9pPr marL="2286000"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4441437"/>
      </p:ext>
    </p:extLst>
  </p:cSld>
  <p:clrMap bg1="lt1" tx1="dk1" bg2="lt2" tx2="dk2" accent1="accent1" accent2="accent2" accent3="accent3" accent4="accent4" accent5="accent5" accent6="accent6" hlink="hlink" folHlink="folHlink"/>
  <p:sldLayoutIdLst>
    <p:sldLayoutId id="2147483721" r:id="rId1"/>
    <p:sldLayoutId id="2147483723" r:id="rId2"/>
    <p:sldLayoutId id="2147483724" r:id="rId3"/>
  </p:sldLayoutIdLst>
  <p:hf hdr="0" ftr="0" dt="0"/>
  <p:txStyles>
    <p:titleStyle>
      <a:lvl1pPr algn="ctr" rtl="0" eaLnBrk="1" fontAlgn="base" hangingPunct="1">
        <a:spcBef>
          <a:spcPct val="0"/>
        </a:spcBef>
        <a:spcAft>
          <a:spcPct val="0"/>
        </a:spcAft>
        <a:defRPr>
          <a:solidFill>
            <a:schemeClr val="tx2"/>
          </a:solidFill>
          <a:latin typeface="+mj-lt"/>
          <a:ea typeface="+mj-ea"/>
          <a:cs typeface="+mj-cs"/>
        </a:defRPr>
      </a:lvl1pPr>
      <a:lvl2pPr algn="ctr" rtl="0" eaLnBrk="1" fontAlgn="base" hangingPunct="1">
        <a:spcBef>
          <a:spcPct val="0"/>
        </a:spcBef>
        <a:spcAft>
          <a:spcPct val="0"/>
        </a:spcAft>
        <a:defRPr>
          <a:solidFill>
            <a:schemeClr val="tx2"/>
          </a:solidFill>
          <a:latin typeface="Calibri" panose="020F0502020204030204" pitchFamily="34" charset="0"/>
        </a:defRPr>
      </a:lvl2pPr>
      <a:lvl3pPr algn="ctr" rtl="0" eaLnBrk="1" fontAlgn="base" hangingPunct="1">
        <a:spcBef>
          <a:spcPct val="0"/>
        </a:spcBef>
        <a:spcAft>
          <a:spcPct val="0"/>
        </a:spcAft>
        <a:defRPr>
          <a:solidFill>
            <a:schemeClr val="tx2"/>
          </a:solidFill>
          <a:latin typeface="Calibri" panose="020F0502020204030204" pitchFamily="34" charset="0"/>
        </a:defRPr>
      </a:lvl3pPr>
      <a:lvl4pPr algn="ctr" rtl="0" eaLnBrk="1" fontAlgn="base" hangingPunct="1">
        <a:spcBef>
          <a:spcPct val="0"/>
        </a:spcBef>
        <a:spcAft>
          <a:spcPct val="0"/>
        </a:spcAft>
        <a:defRPr>
          <a:solidFill>
            <a:schemeClr val="tx2"/>
          </a:solidFill>
          <a:latin typeface="Calibri" panose="020F0502020204030204" pitchFamily="34" charset="0"/>
        </a:defRPr>
      </a:lvl4pPr>
      <a:lvl5pPr algn="ctr" rtl="0" eaLnBrk="1" fontAlgn="base" hangingPunct="1">
        <a:spcBef>
          <a:spcPct val="0"/>
        </a:spcBef>
        <a:spcAft>
          <a:spcPct val="0"/>
        </a:spcAft>
        <a:defRPr>
          <a:solidFill>
            <a:schemeClr val="tx2"/>
          </a:solidFill>
          <a:latin typeface="Calibri" panose="020F0502020204030204" pitchFamily="34" charset="0"/>
        </a:defRPr>
      </a:lvl5pPr>
      <a:lvl6pPr marL="457200" algn="ctr" rtl="0" eaLnBrk="1" fontAlgn="base" hangingPunct="1">
        <a:spcBef>
          <a:spcPct val="0"/>
        </a:spcBef>
        <a:spcAft>
          <a:spcPct val="0"/>
        </a:spcAft>
        <a:defRPr>
          <a:solidFill>
            <a:schemeClr val="tx2"/>
          </a:solidFill>
          <a:latin typeface="Calibri" panose="020F0502020204030204" pitchFamily="34" charset="0"/>
        </a:defRPr>
      </a:lvl6pPr>
      <a:lvl7pPr marL="914400" algn="ctr" rtl="0" eaLnBrk="1" fontAlgn="base" hangingPunct="1">
        <a:spcBef>
          <a:spcPct val="0"/>
        </a:spcBef>
        <a:spcAft>
          <a:spcPct val="0"/>
        </a:spcAft>
        <a:defRPr>
          <a:solidFill>
            <a:schemeClr val="tx2"/>
          </a:solidFill>
          <a:latin typeface="Calibri" panose="020F0502020204030204" pitchFamily="34" charset="0"/>
        </a:defRPr>
      </a:lvl7pPr>
      <a:lvl8pPr marL="1371600" algn="ctr" rtl="0" eaLnBrk="1" fontAlgn="base" hangingPunct="1">
        <a:spcBef>
          <a:spcPct val="0"/>
        </a:spcBef>
        <a:spcAft>
          <a:spcPct val="0"/>
        </a:spcAft>
        <a:defRPr>
          <a:solidFill>
            <a:schemeClr val="tx2"/>
          </a:solidFill>
          <a:latin typeface="Calibri" panose="020F0502020204030204" pitchFamily="34" charset="0"/>
        </a:defRPr>
      </a:lvl8pPr>
      <a:lvl9pPr marL="1828800" algn="ctr" rtl="0" eaLnBrk="1" fontAlgn="base" hangingPunct="1">
        <a:spcBef>
          <a:spcPct val="0"/>
        </a:spcBef>
        <a:spcAft>
          <a:spcPct val="0"/>
        </a:spcAft>
        <a:defRPr>
          <a:solidFill>
            <a:schemeClr val="tx2"/>
          </a:solidFill>
          <a:latin typeface="Calibri" panose="020F0502020204030204" pitchFamily="34" charset="0"/>
        </a:defRPr>
      </a:lvl9pPr>
    </p:titleStyle>
    <p:bodyStyle>
      <a:lvl1pPr algn="l" rtl="0" eaLnBrk="1" fontAlgn="base" hangingPunct="1">
        <a:spcBef>
          <a:spcPct val="20000"/>
        </a:spcBef>
        <a:spcAft>
          <a:spcPct val="0"/>
        </a:spcAft>
        <a:defRPr>
          <a:solidFill>
            <a:schemeClr val="tx1"/>
          </a:solidFill>
          <a:latin typeface="+mn-lt"/>
          <a:ea typeface="+mn-ea"/>
          <a:cs typeface="+mn-cs"/>
        </a:defRPr>
      </a:lvl1pPr>
      <a:lvl2pPr marL="285750" algn="l" rtl="0" eaLnBrk="1" fontAlgn="base" hangingPunct="1">
        <a:spcBef>
          <a:spcPct val="20000"/>
        </a:spcBef>
        <a:spcAft>
          <a:spcPct val="0"/>
        </a:spcAft>
        <a:defRPr>
          <a:solidFill>
            <a:schemeClr val="tx1"/>
          </a:solidFill>
          <a:latin typeface="+mn-lt"/>
          <a:ea typeface="+mn-ea"/>
          <a:cs typeface="+mn-cs"/>
        </a:defRPr>
      </a:lvl2pPr>
      <a:lvl3pPr marL="571500" algn="l" rtl="0" eaLnBrk="1" fontAlgn="base" hangingPunct="1">
        <a:spcBef>
          <a:spcPct val="20000"/>
        </a:spcBef>
        <a:spcAft>
          <a:spcPct val="0"/>
        </a:spcAft>
        <a:defRPr>
          <a:solidFill>
            <a:schemeClr val="tx1"/>
          </a:solidFill>
          <a:latin typeface="+mn-lt"/>
          <a:ea typeface="+mn-ea"/>
          <a:cs typeface="+mn-cs"/>
        </a:defRPr>
      </a:lvl3pPr>
      <a:lvl4pPr marL="857250" algn="l" rtl="0" eaLnBrk="1" fontAlgn="base" hangingPunct="1">
        <a:spcBef>
          <a:spcPct val="20000"/>
        </a:spcBef>
        <a:spcAft>
          <a:spcPct val="0"/>
        </a:spcAft>
        <a:defRPr>
          <a:solidFill>
            <a:schemeClr val="tx1"/>
          </a:solidFill>
          <a:latin typeface="+mn-lt"/>
          <a:ea typeface="+mn-ea"/>
          <a:cs typeface="+mn-cs"/>
        </a:defRPr>
      </a:lvl4pPr>
      <a:lvl5pPr marL="1143000" algn="l" rtl="0" eaLnBrk="1" fontAlgn="base" hangingPunct="1">
        <a:spcBef>
          <a:spcPct val="20000"/>
        </a:spcBef>
        <a:spcAft>
          <a:spcPct val="0"/>
        </a:spcAft>
        <a:defRPr>
          <a:solidFill>
            <a:schemeClr val="tx1"/>
          </a:solidFill>
          <a:latin typeface="+mn-lt"/>
          <a:ea typeface="+mn-ea"/>
          <a:cs typeface="+mn-cs"/>
        </a:defRPr>
      </a:lvl5pPr>
      <a:lvl6pPr marL="1428750" eaLnBrk="1" hangingPunct="1">
        <a:defRPr>
          <a:latin typeface="+mn-lt"/>
          <a:ea typeface="+mn-ea"/>
          <a:cs typeface="+mn-cs"/>
        </a:defRPr>
      </a:lvl6pPr>
      <a:lvl7pPr marL="1714500" eaLnBrk="1" hangingPunct="1">
        <a:defRPr>
          <a:latin typeface="+mn-lt"/>
          <a:ea typeface="+mn-ea"/>
          <a:cs typeface="+mn-cs"/>
        </a:defRPr>
      </a:lvl7pPr>
      <a:lvl8pPr marL="2000250" eaLnBrk="1" hangingPunct="1">
        <a:defRPr>
          <a:latin typeface="+mn-lt"/>
          <a:ea typeface="+mn-ea"/>
          <a:cs typeface="+mn-cs"/>
        </a:defRPr>
      </a:lvl8pPr>
      <a:lvl9pPr marL="2286000" eaLnBrk="1" hangingPunct="1">
        <a:defRPr>
          <a:latin typeface="+mn-lt"/>
          <a:ea typeface="+mn-ea"/>
          <a:cs typeface="+mn-cs"/>
        </a:defRPr>
      </a:lvl9pPr>
    </p:bodyStyle>
    <p:otherStyle>
      <a:lvl1pPr marL="0" eaLnBrk="1" hangingPunct="1">
        <a:defRPr>
          <a:latin typeface="+mn-lt"/>
          <a:ea typeface="+mn-ea"/>
          <a:cs typeface="+mn-cs"/>
        </a:defRPr>
      </a:lvl1pPr>
      <a:lvl2pPr marL="285750" eaLnBrk="1" hangingPunct="1">
        <a:defRPr>
          <a:latin typeface="+mn-lt"/>
          <a:ea typeface="+mn-ea"/>
          <a:cs typeface="+mn-cs"/>
        </a:defRPr>
      </a:lvl2pPr>
      <a:lvl3pPr marL="571500" eaLnBrk="1" hangingPunct="1">
        <a:defRPr>
          <a:latin typeface="+mn-lt"/>
          <a:ea typeface="+mn-ea"/>
          <a:cs typeface="+mn-cs"/>
        </a:defRPr>
      </a:lvl3pPr>
      <a:lvl4pPr marL="857250" eaLnBrk="1" hangingPunct="1">
        <a:defRPr>
          <a:latin typeface="+mn-lt"/>
          <a:ea typeface="+mn-ea"/>
          <a:cs typeface="+mn-cs"/>
        </a:defRPr>
      </a:lvl4pPr>
      <a:lvl5pPr marL="1143000" eaLnBrk="1" hangingPunct="1">
        <a:defRPr>
          <a:latin typeface="+mn-lt"/>
          <a:ea typeface="+mn-ea"/>
          <a:cs typeface="+mn-cs"/>
        </a:defRPr>
      </a:lvl5pPr>
      <a:lvl6pPr marL="1428750" eaLnBrk="1" hangingPunct="1">
        <a:defRPr>
          <a:latin typeface="+mn-lt"/>
          <a:ea typeface="+mn-ea"/>
          <a:cs typeface="+mn-cs"/>
        </a:defRPr>
      </a:lvl6pPr>
      <a:lvl7pPr marL="1714500" eaLnBrk="1" hangingPunct="1">
        <a:defRPr>
          <a:latin typeface="+mn-lt"/>
          <a:ea typeface="+mn-ea"/>
          <a:cs typeface="+mn-cs"/>
        </a:defRPr>
      </a:lvl7pPr>
      <a:lvl8pPr marL="2000250" eaLnBrk="1" hangingPunct="1">
        <a:defRPr>
          <a:latin typeface="+mn-lt"/>
          <a:ea typeface="+mn-ea"/>
          <a:cs typeface="+mn-cs"/>
        </a:defRPr>
      </a:lvl8pPr>
      <a:lvl9pPr marL="2286000" eaLnBrk="1" hangingPunct="1">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DCF949D4-8F18-3F4B-94DD-7D6F6FEC1293}"/>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5" name="Picture 4">
            <a:extLst>
              <a:ext uri="{FF2B5EF4-FFF2-40B4-BE49-F238E27FC236}">
                <a16:creationId xmlns:a16="http://schemas.microsoft.com/office/drawing/2014/main" id="{4094D03E-AB7A-2D41-AE0B-A71196331C99}"/>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Tree>
    <p:extLst>
      <p:ext uri="{BB962C8B-B14F-4D97-AF65-F5344CB8AC3E}">
        <p14:creationId xmlns:p14="http://schemas.microsoft.com/office/powerpoint/2010/main" val="316865078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6745862"/>
      </p:ext>
    </p:extLst>
  </p:cSld>
  <p:clrMap bg1="lt1" tx1="dk1" bg2="lt2" tx2="dk2" accent1="accent1" accent2="accent2" accent3="accent3" accent4="accent4" accent5="accent5" accent6="accent6" hlink="hlink" folHlink="folHlink"/>
  <p:sldLayoutIdLst>
    <p:sldLayoutId id="2147483725" r:id="rId1"/>
    <p:sldLayoutId id="214748372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DCF949D4-8F18-3F4B-94DD-7D6F6FEC1293}"/>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4" name="Picture 3">
            <a:extLst>
              <a:ext uri="{FF2B5EF4-FFF2-40B4-BE49-F238E27FC236}">
                <a16:creationId xmlns:a16="http://schemas.microsoft.com/office/drawing/2014/main" id="{8A385F47-6DFA-8C48-958D-6105B9B40C9E}"/>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115691" y="561474"/>
            <a:ext cx="5028309" cy="5839326"/>
          </a:xfrm>
          <a:prstGeom prst="rect">
            <a:avLst/>
          </a:prstGeom>
        </p:spPr>
      </p:pic>
      <p:pic>
        <p:nvPicPr>
          <p:cNvPr id="5" name="Picture 4">
            <a:extLst>
              <a:ext uri="{FF2B5EF4-FFF2-40B4-BE49-F238E27FC236}">
                <a16:creationId xmlns:a16="http://schemas.microsoft.com/office/drawing/2014/main" id="{0C9B9B46-0CBA-D245-9B69-2CB4C7402DEE}"/>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Tree>
    <p:extLst>
      <p:ext uri="{BB962C8B-B14F-4D97-AF65-F5344CB8AC3E}">
        <p14:creationId xmlns:p14="http://schemas.microsoft.com/office/powerpoint/2010/main" val="1983841448"/>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88" r:id="rId3"/>
    <p:sldLayoutId id="2147483689" r:id="rId4"/>
    <p:sldLayoutId id="2147483691" r:id="rId5"/>
    <p:sldLayoutId id="2147483692"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2F390E94-6102-1F4E-9168-DE0614293774}"/>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sp>
        <p:nvSpPr>
          <p:cNvPr id="4" name="object 15">
            <a:extLst>
              <a:ext uri="{FF2B5EF4-FFF2-40B4-BE49-F238E27FC236}">
                <a16:creationId xmlns:a16="http://schemas.microsoft.com/office/drawing/2014/main" id="{2901E53C-BDF5-124A-8C9B-96A1E8AA6EC2}"/>
              </a:ext>
            </a:extLst>
          </p:cNvPr>
          <p:cNvSpPr/>
          <p:nvPr userDrawn="1"/>
        </p:nvSpPr>
        <p:spPr>
          <a:xfrm flipH="1">
            <a:off x="4267200" y="1976058"/>
            <a:ext cx="66675" cy="2743200"/>
          </a:xfrm>
          <a:custGeom>
            <a:avLst/>
            <a:gdLst/>
            <a:ahLst/>
            <a:cxnLst/>
            <a:rect l="l" t="t" r="r" b="b"/>
            <a:pathLst>
              <a:path h="5119370">
                <a:moveTo>
                  <a:pt x="0" y="0"/>
                </a:moveTo>
                <a:lnTo>
                  <a:pt x="0" y="5118976"/>
                </a:lnTo>
              </a:path>
            </a:pathLst>
          </a:custGeom>
          <a:ln w="22225">
            <a:solidFill>
              <a:srgbClr val="626469"/>
            </a:solidFill>
            <a:prstDash val="dot"/>
          </a:ln>
        </p:spPr>
        <p:txBody>
          <a:bodyPr lIns="0" tIns="0" rIns="0" bIns="0"/>
          <a:lstStyle/>
          <a:p>
            <a:pPr defTabSz="621792" eaLnBrk="1" fontAlgn="auto" hangingPunct="1">
              <a:spcBef>
                <a:spcPts val="0"/>
              </a:spcBef>
              <a:spcAft>
                <a:spcPts val="0"/>
              </a:spcAft>
              <a:defRPr/>
            </a:pPr>
            <a:endParaRPr sz="765">
              <a:latin typeface="+mn-lt"/>
            </a:endParaRPr>
          </a:p>
        </p:txBody>
      </p:sp>
      <p:pic>
        <p:nvPicPr>
          <p:cNvPr id="5" name="Picture 4">
            <a:extLst>
              <a:ext uri="{FF2B5EF4-FFF2-40B4-BE49-F238E27FC236}">
                <a16:creationId xmlns:a16="http://schemas.microsoft.com/office/drawing/2014/main" id="{C61AACF2-34BB-2C46-B046-53A093BCC838}"/>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Tree>
    <p:extLst>
      <p:ext uri="{BB962C8B-B14F-4D97-AF65-F5344CB8AC3E}">
        <p14:creationId xmlns:p14="http://schemas.microsoft.com/office/powerpoint/2010/main" val="2095969235"/>
      </p:ext>
    </p:extLst>
  </p:cSld>
  <p:clrMap bg1="lt1" tx1="dk1" bg2="lt2" tx2="dk2" accent1="accent1" accent2="accent2" accent3="accent3" accent4="accent4" accent5="accent5" accent6="accent6" hlink="hlink" folHlink="folHlink"/>
  <p:sldLayoutIdLst>
    <p:sldLayoutId id="2147483685" r:id="rId1"/>
    <p:sldLayoutId id="2147483728" r:id="rId2"/>
    <p:sldLayoutId id="2147483700" r:id="rId3"/>
    <p:sldLayoutId id="2147483701"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70A805CC-7FC4-C64B-9230-902428308269}"/>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6" name="Picture 5">
            <a:extLst>
              <a:ext uri="{FF2B5EF4-FFF2-40B4-BE49-F238E27FC236}">
                <a16:creationId xmlns:a16="http://schemas.microsoft.com/office/drawing/2014/main" id="{36294577-D51F-4D4A-8F1A-2687B265201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649788" y="218910"/>
            <a:ext cx="927680" cy="501815"/>
          </a:xfrm>
          <a:prstGeom prst="rect">
            <a:avLst/>
          </a:prstGeom>
        </p:spPr>
      </p:pic>
    </p:spTree>
    <p:extLst>
      <p:ext uri="{BB962C8B-B14F-4D97-AF65-F5344CB8AC3E}">
        <p14:creationId xmlns:p14="http://schemas.microsoft.com/office/powerpoint/2010/main" val="528925752"/>
      </p:ext>
    </p:extLst>
  </p:cSld>
  <p:clrMap bg1="lt1" tx1="dk1" bg2="lt2" tx2="dk2" accent1="accent1" accent2="accent2" accent3="accent3" accent4="accent4" accent5="accent5" accent6="accent6" hlink="hlink" folHlink="folHlink"/>
  <p:sldLayoutIdLst>
    <p:sldLayoutId id="2147483683" r:id="rId1"/>
    <p:sldLayoutId id="2147483705" r:id="rId2"/>
    <p:sldLayoutId id="2147483706"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bject 4">
            <a:extLst>
              <a:ext uri="{FF2B5EF4-FFF2-40B4-BE49-F238E27FC236}">
                <a16:creationId xmlns:a16="http://schemas.microsoft.com/office/drawing/2014/main" id="{E06DF6AD-13C4-1C40-9610-1D24C2BE02F9}"/>
              </a:ext>
            </a:extLst>
          </p:cNvPr>
          <p:cNvSpPr/>
          <p:nvPr userDrawn="1"/>
        </p:nvSpPr>
        <p:spPr>
          <a:xfrm>
            <a:off x="0" y="0"/>
            <a:ext cx="88900" cy="6400800"/>
          </a:xfrm>
          <a:custGeom>
            <a:avLst/>
            <a:gdLst/>
            <a:ahLst/>
            <a:cxnLst/>
            <a:rect l="l" t="t" r="r" b="b"/>
            <a:pathLst>
              <a:path w="142875" h="8229600">
                <a:moveTo>
                  <a:pt x="0" y="8229600"/>
                </a:moveTo>
                <a:lnTo>
                  <a:pt x="142875" y="8229600"/>
                </a:lnTo>
                <a:lnTo>
                  <a:pt x="142875" y="0"/>
                </a:lnTo>
                <a:lnTo>
                  <a:pt x="0" y="0"/>
                </a:lnTo>
                <a:lnTo>
                  <a:pt x="0" y="8229600"/>
                </a:lnTo>
                <a:close/>
              </a:path>
            </a:pathLst>
          </a:custGeom>
          <a:solidFill>
            <a:srgbClr val="C10E21"/>
          </a:solidFill>
        </p:spPr>
        <p:txBody>
          <a:bodyPr lIns="0" tIns="0" rIns="0" bIns="0"/>
          <a:lstStyle/>
          <a:p>
            <a:pPr defTabSz="621792" eaLnBrk="1" fontAlgn="auto" hangingPunct="1">
              <a:spcBef>
                <a:spcPts val="0"/>
              </a:spcBef>
              <a:spcAft>
                <a:spcPts val="0"/>
              </a:spcAft>
              <a:defRPr/>
            </a:pPr>
            <a:endParaRPr sz="765">
              <a:latin typeface="+mn-lt"/>
            </a:endParaRPr>
          </a:p>
        </p:txBody>
      </p:sp>
      <p:pic>
        <p:nvPicPr>
          <p:cNvPr id="4" name="Picture 3">
            <a:extLst>
              <a:ext uri="{FF2B5EF4-FFF2-40B4-BE49-F238E27FC236}">
                <a16:creationId xmlns:a16="http://schemas.microsoft.com/office/drawing/2014/main" id="{B93BC459-C656-FE4E-A393-41CB294AD21A}"/>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34963" y="218910"/>
            <a:ext cx="927680" cy="501815"/>
          </a:xfrm>
          <a:prstGeom prst="rect">
            <a:avLst/>
          </a:prstGeom>
        </p:spPr>
      </p:pic>
    </p:spTree>
    <p:extLst>
      <p:ext uri="{BB962C8B-B14F-4D97-AF65-F5344CB8AC3E}">
        <p14:creationId xmlns:p14="http://schemas.microsoft.com/office/powerpoint/2010/main" val="1068646777"/>
      </p:ext>
    </p:extLst>
  </p:cSld>
  <p:clrMap bg1="lt1" tx1="dk1" bg2="lt2" tx2="dk2" accent1="accent1" accent2="accent2" accent3="accent3" accent4="accent4" accent5="accent5" accent6="accent6" hlink="hlink" folHlink="folHlink"/>
  <p:sldLayoutIdLst>
    <p:sldLayoutId id="2147483681" r:id="rId1"/>
    <p:sldLayoutId id="2147483710" r:id="rId2"/>
    <p:sldLayoutId id="2147483711"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5738582"/>
      </p:ext>
    </p:extLst>
  </p:cSld>
  <p:clrMap bg1="lt1" tx1="dk1" bg2="lt2" tx2="dk2" accent1="accent1" accent2="accent2" accent3="accent3" accent4="accent4" accent5="accent5" accent6="accent6" hlink="hlink" folHlink="folHlink"/>
  <p:sldLayoutIdLst>
    <p:sldLayoutId id="2147483679" r:id="rId1"/>
    <p:sldLayoutId id="2147483722"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heart.org/PADActionPlan" TargetMode="External"/><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heart.org/PADActionPlan" TargetMode="Externa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heart.org/PADActionPlan"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E6F67BE-48D1-214D-B70F-7D1030D34415}"/>
              </a:ext>
            </a:extLst>
          </p:cNvPr>
          <p:cNvSpPr>
            <a:spLocks noGrp="1"/>
          </p:cNvSpPr>
          <p:nvPr>
            <p:ph type="subTitle" idx="1"/>
          </p:nvPr>
        </p:nvSpPr>
        <p:spPr/>
        <p:txBody>
          <a:bodyPr/>
          <a:lstStyle/>
          <a:p>
            <a:r>
              <a:rPr lang="en-US" dirty="0"/>
              <a:t>PAD National Action Plan – July 2022</a:t>
            </a:r>
          </a:p>
        </p:txBody>
      </p:sp>
      <p:sp>
        <p:nvSpPr>
          <p:cNvPr id="3" name="Title 2">
            <a:extLst>
              <a:ext uri="{FF2B5EF4-FFF2-40B4-BE49-F238E27FC236}">
                <a16:creationId xmlns:a16="http://schemas.microsoft.com/office/drawing/2014/main" id="{9D4CE27D-AA16-F549-A9FA-15AAA8813DBF}"/>
              </a:ext>
            </a:extLst>
          </p:cNvPr>
          <p:cNvSpPr>
            <a:spLocks noGrp="1"/>
          </p:cNvSpPr>
          <p:nvPr>
            <p:ph type="ctrTitle"/>
          </p:nvPr>
        </p:nvSpPr>
        <p:spPr>
          <a:xfrm>
            <a:off x="286722" y="2177507"/>
            <a:ext cx="7866678" cy="999995"/>
          </a:xfrm>
        </p:spPr>
        <p:txBody>
          <a:bodyPr/>
          <a:lstStyle/>
          <a:p>
            <a:r>
              <a:rPr lang="en-US" dirty="0"/>
              <a:t>Social Activation Guide</a:t>
            </a:r>
          </a:p>
        </p:txBody>
      </p:sp>
    </p:spTree>
    <p:extLst>
      <p:ext uri="{BB962C8B-B14F-4D97-AF65-F5344CB8AC3E}">
        <p14:creationId xmlns:p14="http://schemas.microsoft.com/office/powerpoint/2010/main" val="159332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E041BB7-F51E-48E4-9E49-9C20C7F3253D}"/>
              </a:ext>
            </a:extLst>
          </p:cNvPr>
          <p:cNvSpPr>
            <a:spLocks noGrp="1"/>
          </p:cNvSpPr>
          <p:nvPr>
            <p:ph type="body" sz="quarter" idx="10"/>
          </p:nvPr>
        </p:nvSpPr>
        <p:spPr>
          <a:xfrm>
            <a:off x="495300" y="2133599"/>
            <a:ext cx="7467600" cy="3962402"/>
          </a:xfrm>
        </p:spPr>
        <p:txBody>
          <a:bodyPr/>
          <a:lstStyle/>
          <a:p>
            <a:pPr marL="0" indent="0">
              <a:buNone/>
            </a:pPr>
            <a:r>
              <a:rPr lang="en-US" sz="1700" dirty="0"/>
              <a:t>Help us communicate about the </a:t>
            </a:r>
            <a:r>
              <a:rPr lang="en-US" sz="1700" b="1" dirty="0"/>
              <a:t>PAD National Action Plan </a:t>
            </a:r>
            <a:r>
              <a:rPr lang="en-US" sz="1700" dirty="0"/>
              <a:t>to the science and health care professional community by posting updates to your social media feeds.</a:t>
            </a:r>
          </a:p>
          <a:p>
            <a:pPr marL="0" indent="0">
              <a:buNone/>
            </a:pPr>
            <a:endParaRPr lang="en-US" sz="1200" dirty="0"/>
          </a:p>
          <a:p>
            <a:pPr marL="0" indent="0">
              <a:buNone/>
            </a:pPr>
            <a:r>
              <a:rPr lang="en-US" sz="2400" b="1" i="1" dirty="0"/>
              <a:t>Announced on @AHAScience Twitter on May 25</a:t>
            </a:r>
            <a:r>
              <a:rPr lang="en-US" sz="2400" b="1" i="1" baseline="30000" dirty="0"/>
              <a:t>th</a:t>
            </a:r>
            <a:endParaRPr lang="en-US" sz="2400" b="1" i="1" dirty="0"/>
          </a:p>
          <a:p>
            <a:endParaRPr lang="en-US" sz="1100" dirty="0"/>
          </a:p>
          <a:p>
            <a:r>
              <a:rPr lang="en-US" sz="1700" dirty="0"/>
              <a:t>Generate excitement</a:t>
            </a:r>
          </a:p>
          <a:p>
            <a:r>
              <a:rPr lang="en-US" sz="1700" dirty="0"/>
              <a:t>Encourage people to visit </a:t>
            </a:r>
            <a:r>
              <a:rPr lang="en-US" sz="1700" dirty="0">
                <a:hlinkClick r:id="rId3"/>
              </a:rPr>
              <a:t>www.heart.org/PADActionPlan</a:t>
            </a:r>
            <a:r>
              <a:rPr lang="en-US" sz="1700" dirty="0"/>
              <a:t> </a:t>
            </a:r>
          </a:p>
          <a:p>
            <a:pPr marL="0" indent="0">
              <a:buNone/>
            </a:pPr>
            <a:r>
              <a:rPr lang="en-US" sz="1700" dirty="0"/>
              <a:t>    for more information </a:t>
            </a:r>
          </a:p>
          <a:p>
            <a:r>
              <a:rPr lang="en-US" sz="1700" dirty="0"/>
              <a:t>Tell others how they can get involved</a:t>
            </a:r>
          </a:p>
          <a:p>
            <a:r>
              <a:rPr lang="en-US" sz="1700" dirty="0"/>
              <a:t>Hashtag - </a:t>
            </a:r>
            <a:r>
              <a:rPr lang="en-US" sz="1700" b="1" dirty="0"/>
              <a:t>#PADPlanInAction</a:t>
            </a:r>
          </a:p>
          <a:p>
            <a:r>
              <a:rPr lang="en-US" sz="1700" dirty="0"/>
              <a:t>Sample messages on slide 5</a:t>
            </a:r>
          </a:p>
          <a:p>
            <a:endParaRPr lang="en-US" sz="1700" dirty="0"/>
          </a:p>
          <a:p>
            <a:endParaRPr lang="en-US" sz="1700" dirty="0"/>
          </a:p>
        </p:txBody>
      </p:sp>
      <p:sp>
        <p:nvSpPr>
          <p:cNvPr id="3" name="Subtitle 2">
            <a:extLst>
              <a:ext uri="{FF2B5EF4-FFF2-40B4-BE49-F238E27FC236}">
                <a16:creationId xmlns:a16="http://schemas.microsoft.com/office/drawing/2014/main" id="{018172A3-3031-4DFE-93B4-A49597218563}"/>
              </a:ext>
            </a:extLst>
          </p:cNvPr>
          <p:cNvSpPr>
            <a:spLocks noGrp="1"/>
          </p:cNvSpPr>
          <p:nvPr>
            <p:ph type="subTitle" idx="1"/>
          </p:nvPr>
        </p:nvSpPr>
        <p:spPr>
          <a:xfrm>
            <a:off x="495300" y="1604962"/>
            <a:ext cx="8077200" cy="490536"/>
          </a:xfrm>
        </p:spPr>
        <p:txBody>
          <a:bodyPr/>
          <a:lstStyle/>
          <a:p>
            <a:r>
              <a:rPr lang="en-US" b="1" i="1" dirty="0"/>
              <a:t>Why Your Participation is Key</a:t>
            </a:r>
          </a:p>
        </p:txBody>
      </p:sp>
      <p:sp>
        <p:nvSpPr>
          <p:cNvPr id="4" name="Title 3">
            <a:extLst>
              <a:ext uri="{FF2B5EF4-FFF2-40B4-BE49-F238E27FC236}">
                <a16:creationId xmlns:a16="http://schemas.microsoft.com/office/drawing/2014/main" id="{16D7059E-CF7D-4B3D-B04D-712886EAB4D7}"/>
              </a:ext>
            </a:extLst>
          </p:cNvPr>
          <p:cNvSpPr>
            <a:spLocks noGrp="1"/>
          </p:cNvSpPr>
          <p:nvPr>
            <p:ph type="ctrTitle"/>
          </p:nvPr>
        </p:nvSpPr>
        <p:spPr/>
        <p:txBody>
          <a:bodyPr/>
          <a:lstStyle/>
          <a:p>
            <a:r>
              <a:rPr lang="en-US" dirty="0"/>
              <a:t>Informing Your Colleagues &amp; Peers</a:t>
            </a:r>
          </a:p>
        </p:txBody>
      </p:sp>
      <p:sp>
        <p:nvSpPr>
          <p:cNvPr id="5" name="Slide Number Placeholder 4">
            <a:extLst>
              <a:ext uri="{FF2B5EF4-FFF2-40B4-BE49-F238E27FC236}">
                <a16:creationId xmlns:a16="http://schemas.microsoft.com/office/drawing/2014/main" id="{9D50AA18-31E3-4B4F-85D1-B72C776C26A2}"/>
              </a:ext>
            </a:extLst>
          </p:cNvPr>
          <p:cNvSpPr>
            <a:spLocks noGrp="1"/>
          </p:cNvSpPr>
          <p:nvPr>
            <p:ph type="sldNum" sz="quarter" idx="4"/>
          </p:nvPr>
        </p:nvSpPr>
        <p:spPr/>
        <p:txBody>
          <a:bodyPr/>
          <a:lstStyle/>
          <a:p>
            <a:fld id="{01CD3B2E-BC1C-6C4D-9D91-A67B950EE325}" type="slidenum">
              <a:rPr lang="en-US" smtClean="0"/>
              <a:pPr/>
              <a:t>2</a:t>
            </a:fld>
            <a:endParaRPr lang="en-US" dirty="0"/>
          </a:p>
        </p:txBody>
      </p:sp>
      <p:pic>
        <p:nvPicPr>
          <p:cNvPr id="7" name="Picture 6" descr="Heart notification icons">
            <a:extLst>
              <a:ext uri="{FF2B5EF4-FFF2-40B4-BE49-F238E27FC236}">
                <a16:creationId xmlns:a16="http://schemas.microsoft.com/office/drawing/2014/main" id="{E590867D-C31E-4B8F-9FE9-B73099B897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86569" y="4144736"/>
            <a:ext cx="2153336" cy="2153336"/>
          </a:xfrm>
          <a:prstGeom prst="rect">
            <a:avLst/>
          </a:prstGeom>
        </p:spPr>
      </p:pic>
    </p:spTree>
    <p:extLst>
      <p:ext uri="{BB962C8B-B14F-4D97-AF65-F5344CB8AC3E}">
        <p14:creationId xmlns:p14="http://schemas.microsoft.com/office/powerpoint/2010/main" val="1457539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E041BB7-F51E-48E4-9E49-9C20C7F3253D}"/>
              </a:ext>
            </a:extLst>
          </p:cNvPr>
          <p:cNvSpPr>
            <a:spLocks noGrp="1"/>
          </p:cNvSpPr>
          <p:nvPr>
            <p:ph type="body" sz="quarter" idx="10"/>
          </p:nvPr>
        </p:nvSpPr>
        <p:spPr>
          <a:xfrm>
            <a:off x="555171" y="2045158"/>
            <a:ext cx="6902938" cy="4233864"/>
          </a:xfrm>
        </p:spPr>
        <p:txBody>
          <a:bodyPr/>
          <a:lstStyle/>
          <a:p>
            <a:r>
              <a:rPr lang="en-US" dirty="0"/>
              <a:t>Follow @AHAScience Twitter, all contributing organizations and volunteer leads</a:t>
            </a:r>
          </a:p>
          <a:p>
            <a:r>
              <a:rPr lang="en-US" dirty="0"/>
              <a:t>Start posting content announcing your excitement for the publication of the PAD National Action Plan </a:t>
            </a:r>
          </a:p>
          <a:p>
            <a:pPr lvl="1"/>
            <a:r>
              <a:rPr lang="en-US" dirty="0"/>
              <a:t>Use the hashtag: </a:t>
            </a:r>
            <a:r>
              <a:rPr lang="en-US" b="1" dirty="0"/>
              <a:t>#PADPlanInAction</a:t>
            </a:r>
          </a:p>
          <a:p>
            <a:pPr lvl="1"/>
            <a:r>
              <a:rPr lang="en-US" dirty="0"/>
              <a:t>Remember to tag your fellow committee members and organizations!</a:t>
            </a:r>
          </a:p>
          <a:p>
            <a:r>
              <a:rPr lang="en-US" dirty="0"/>
              <a:t>Post content that is engaging, interesting and encourages people to follow your updates.</a:t>
            </a:r>
          </a:p>
          <a:p>
            <a:pPr lvl="1"/>
            <a:r>
              <a:rPr lang="en-US" b="1" dirty="0"/>
              <a:t>Tell the story of why YOU are passionate about this initiative. What is your why?</a:t>
            </a:r>
          </a:p>
          <a:p>
            <a:r>
              <a:rPr lang="en-US" dirty="0"/>
              <a:t>Be social and RETWEET @AHAScience Twitter on May 25</a:t>
            </a:r>
            <a:r>
              <a:rPr lang="en-US" baseline="30000" dirty="0"/>
              <a:t>th</a:t>
            </a:r>
          </a:p>
          <a:p>
            <a:r>
              <a:rPr lang="en-US" dirty="0"/>
              <a:t>Watch for your peers to post and be a part of their conversation. </a:t>
            </a:r>
          </a:p>
          <a:p>
            <a:r>
              <a:rPr lang="en-US" dirty="0"/>
              <a:t>Encourage people to visit the PAD National Action Plan website for more information: </a:t>
            </a:r>
            <a:r>
              <a:rPr lang="en-US" dirty="0">
                <a:hlinkClick r:id="rId2"/>
              </a:rPr>
              <a:t>www.heart.org/PADActionPlan</a:t>
            </a:r>
            <a:r>
              <a:rPr lang="en-US" dirty="0"/>
              <a:t> </a:t>
            </a:r>
          </a:p>
        </p:txBody>
      </p:sp>
      <p:sp>
        <p:nvSpPr>
          <p:cNvPr id="3" name="Subtitle 2">
            <a:extLst>
              <a:ext uri="{FF2B5EF4-FFF2-40B4-BE49-F238E27FC236}">
                <a16:creationId xmlns:a16="http://schemas.microsoft.com/office/drawing/2014/main" id="{018172A3-3031-4DFE-93B4-A49597218563}"/>
              </a:ext>
            </a:extLst>
          </p:cNvPr>
          <p:cNvSpPr>
            <a:spLocks noGrp="1"/>
          </p:cNvSpPr>
          <p:nvPr>
            <p:ph type="subTitle" idx="1"/>
          </p:nvPr>
        </p:nvSpPr>
        <p:spPr>
          <a:xfrm>
            <a:off x="533400" y="1566862"/>
            <a:ext cx="8077200" cy="490536"/>
          </a:xfrm>
        </p:spPr>
        <p:txBody>
          <a:bodyPr/>
          <a:lstStyle/>
          <a:p>
            <a:r>
              <a:rPr lang="en-US" i="1" dirty="0"/>
              <a:t>Social Media Best Practices</a:t>
            </a:r>
          </a:p>
        </p:txBody>
      </p:sp>
      <p:sp>
        <p:nvSpPr>
          <p:cNvPr id="4" name="Title 3">
            <a:extLst>
              <a:ext uri="{FF2B5EF4-FFF2-40B4-BE49-F238E27FC236}">
                <a16:creationId xmlns:a16="http://schemas.microsoft.com/office/drawing/2014/main" id="{16D7059E-CF7D-4B3D-B04D-712886EAB4D7}"/>
              </a:ext>
            </a:extLst>
          </p:cNvPr>
          <p:cNvSpPr>
            <a:spLocks noGrp="1"/>
          </p:cNvSpPr>
          <p:nvPr>
            <p:ph type="ctrTitle"/>
          </p:nvPr>
        </p:nvSpPr>
        <p:spPr/>
        <p:txBody>
          <a:bodyPr/>
          <a:lstStyle/>
          <a:p>
            <a:r>
              <a:rPr lang="en-US" dirty="0"/>
              <a:t>How to Get Started</a:t>
            </a:r>
          </a:p>
        </p:txBody>
      </p:sp>
      <p:sp>
        <p:nvSpPr>
          <p:cNvPr id="5" name="Slide Number Placeholder 4">
            <a:extLst>
              <a:ext uri="{FF2B5EF4-FFF2-40B4-BE49-F238E27FC236}">
                <a16:creationId xmlns:a16="http://schemas.microsoft.com/office/drawing/2014/main" id="{9D50AA18-31E3-4B4F-85D1-B72C776C26A2}"/>
              </a:ext>
            </a:extLst>
          </p:cNvPr>
          <p:cNvSpPr>
            <a:spLocks noGrp="1"/>
          </p:cNvSpPr>
          <p:nvPr>
            <p:ph type="sldNum" sz="quarter" idx="4"/>
          </p:nvPr>
        </p:nvSpPr>
        <p:spPr/>
        <p:txBody>
          <a:bodyPr/>
          <a:lstStyle/>
          <a:p>
            <a:fld id="{01CD3B2E-BC1C-6C4D-9D91-A67B950EE325}" type="slidenum">
              <a:rPr lang="en-US" smtClean="0"/>
              <a:pPr/>
              <a:t>3</a:t>
            </a:fld>
            <a:endParaRPr lang="en-US" dirty="0"/>
          </a:p>
        </p:txBody>
      </p:sp>
      <p:pic>
        <p:nvPicPr>
          <p:cNvPr id="9" name="Picture 13" descr="A picture containing icon&#10;&#10;Description automatically generated">
            <a:extLst>
              <a:ext uri="{FF2B5EF4-FFF2-40B4-BE49-F238E27FC236}">
                <a16:creationId xmlns:a16="http://schemas.microsoft.com/office/drawing/2014/main" id="{0C734C6E-5B08-402C-BE06-FDE3EDAA2E2C}"/>
              </a:ext>
            </a:extLst>
          </p:cNvPr>
          <p:cNvPicPr>
            <a:picLocks noChangeAspect="1"/>
          </p:cNvPicPr>
          <p:nvPr/>
        </p:nvPicPr>
        <p:blipFill>
          <a:blip r:embed="rId3"/>
          <a:stretch>
            <a:fillRect/>
          </a:stretch>
        </p:blipFill>
        <p:spPr>
          <a:xfrm>
            <a:off x="7086600" y="4333196"/>
            <a:ext cx="1953305" cy="1953305"/>
          </a:xfrm>
          <a:prstGeom prst="rect">
            <a:avLst/>
          </a:prstGeom>
          <a:noFill/>
        </p:spPr>
      </p:pic>
    </p:spTree>
    <p:extLst>
      <p:ext uri="{BB962C8B-B14F-4D97-AF65-F5344CB8AC3E}">
        <p14:creationId xmlns:p14="http://schemas.microsoft.com/office/powerpoint/2010/main" val="159756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1FA9FB-1C8C-48E3-8CAC-05241AB34CF8}"/>
              </a:ext>
            </a:extLst>
          </p:cNvPr>
          <p:cNvSpPr>
            <a:spLocks noGrp="1"/>
          </p:cNvSpPr>
          <p:nvPr>
            <p:ph sz="quarter" idx="14"/>
          </p:nvPr>
        </p:nvSpPr>
        <p:spPr>
          <a:xfrm>
            <a:off x="457200" y="1752601"/>
            <a:ext cx="2514600" cy="4038600"/>
          </a:xfrm>
        </p:spPr>
        <p:txBody>
          <a:bodyPr/>
          <a:lstStyle/>
          <a:p>
            <a:r>
              <a:rPr lang="en-US" sz="1200" dirty="0">
                <a:solidFill>
                  <a:schemeClr val="tx1"/>
                </a:solidFill>
              </a:rPr>
              <a:t>American Heart Association - </a:t>
            </a:r>
            <a:r>
              <a:rPr lang="en-US" sz="1200" b="1" dirty="0">
                <a:solidFill>
                  <a:schemeClr val="tx1"/>
                </a:solidFill>
              </a:rPr>
              <a:t>@AHAScience</a:t>
            </a:r>
          </a:p>
          <a:p>
            <a:r>
              <a:rPr lang="en-US" sz="1200" dirty="0">
                <a:solidFill>
                  <a:schemeClr val="tx1"/>
                </a:solidFill>
              </a:rPr>
              <a:t>American Academy of Family Physicians - </a:t>
            </a:r>
            <a:r>
              <a:rPr lang="en-US" sz="1200" b="1" dirty="0">
                <a:solidFill>
                  <a:schemeClr val="tx1"/>
                </a:solidFill>
              </a:rPr>
              <a:t>@AAFP</a:t>
            </a:r>
          </a:p>
          <a:p>
            <a:r>
              <a:rPr lang="en-US" sz="1200" dirty="0">
                <a:solidFill>
                  <a:schemeClr val="tx1"/>
                </a:solidFill>
              </a:rPr>
              <a:t>American Association of Cardiovascular &amp; Pulmonary Rehabilitation - </a:t>
            </a:r>
            <a:r>
              <a:rPr lang="en-US" sz="1200" b="1" dirty="0">
                <a:solidFill>
                  <a:schemeClr val="tx1"/>
                </a:solidFill>
              </a:rPr>
              <a:t>@AACVPR</a:t>
            </a:r>
          </a:p>
          <a:p>
            <a:r>
              <a:rPr lang="en-US" sz="1200" dirty="0">
                <a:solidFill>
                  <a:schemeClr val="tx1"/>
                </a:solidFill>
              </a:rPr>
              <a:t>American College of Cardiology - </a:t>
            </a:r>
            <a:r>
              <a:rPr lang="en-US" sz="1200" b="1" dirty="0">
                <a:solidFill>
                  <a:schemeClr val="tx1"/>
                </a:solidFill>
              </a:rPr>
              <a:t>@ACCinTouch</a:t>
            </a:r>
          </a:p>
          <a:p>
            <a:r>
              <a:rPr lang="en-US" sz="1200" dirty="0">
                <a:solidFill>
                  <a:schemeClr val="tx1"/>
                </a:solidFill>
              </a:rPr>
              <a:t>American Diabetes Association – </a:t>
            </a:r>
            <a:r>
              <a:rPr lang="en-US" sz="1200" b="1" dirty="0">
                <a:solidFill>
                  <a:schemeClr val="tx1"/>
                </a:solidFill>
              </a:rPr>
              <a:t>@AmDiabetesAssn</a:t>
            </a:r>
          </a:p>
          <a:p>
            <a:r>
              <a:rPr lang="en-US" sz="1200" dirty="0">
                <a:solidFill>
                  <a:schemeClr val="tx1"/>
                </a:solidFill>
              </a:rPr>
              <a:t>American Podiatric Medical Association - </a:t>
            </a:r>
            <a:r>
              <a:rPr lang="en-US" sz="1200" b="1" dirty="0">
                <a:solidFill>
                  <a:schemeClr val="tx1"/>
                </a:solidFill>
              </a:rPr>
              <a:t>@APMA</a:t>
            </a:r>
          </a:p>
          <a:p>
            <a:r>
              <a:rPr lang="en-US" sz="1200" dirty="0">
                <a:solidFill>
                  <a:schemeClr val="tx1"/>
                </a:solidFill>
              </a:rPr>
              <a:t>Assoc. for the Advancement of Wound Care - </a:t>
            </a:r>
            <a:r>
              <a:rPr lang="en-US" sz="1200" b="1" dirty="0">
                <a:solidFill>
                  <a:schemeClr val="tx1"/>
                </a:solidFill>
              </a:rPr>
              <a:t>@myAAWC</a:t>
            </a:r>
          </a:p>
          <a:p>
            <a:r>
              <a:rPr lang="en-US" sz="1200" dirty="0">
                <a:solidFill>
                  <a:schemeClr val="tx1"/>
                </a:solidFill>
              </a:rPr>
              <a:t>Association of Black Cardiologists - </a:t>
            </a:r>
            <a:r>
              <a:rPr lang="en-US" sz="1200" b="1" dirty="0">
                <a:solidFill>
                  <a:schemeClr val="tx1"/>
                </a:solidFill>
              </a:rPr>
              <a:t>@ABCardio1</a:t>
            </a:r>
          </a:p>
          <a:p>
            <a:r>
              <a:rPr lang="en-US" sz="1200" dirty="0">
                <a:solidFill>
                  <a:schemeClr val="tx1"/>
                </a:solidFill>
              </a:rPr>
              <a:t>Centers for Disease Control - </a:t>
            </a:r>
            <a:r>
              <a:rPr lang="en-US" sz="1200" b="1" dirty="0">
                <a:solidFill>
                  <a:schemeClr val="tx1"/>
                </a:solidFill>
              </a:rPr>
              <a:t>@CDCgov</a:t>
            </a:r>
          </a:p>
          <a:p>
            <a:endParaRPr lang="en-US" sz="1200" b="1" dirty="0">
              <a:solidFill>
                <a:schemeClr val="tx1"/>
              </a:solidFill>
            </a:endParaRPr>
          </a:p>
        </p:txBody>
      </p:sp>
      <p:sp>
        <p:nvSpPr>
          <p:cNvPr id="3" name="Content Placeholder 2">
            <a:extLst>
              <a:ext uri="{FF2B5EF4-FFF2-40B4-BE49-F238E27FC236}">
                <a16:creationId xmlns:a16="http://schemas.microsoft.com/office/drawing/2014/main" id="{6F78A412-7287-42B9-995A-B7E0A79A99A0}"/>
              </a:ext>
            </a:extLst>
          </p:cNvPr>
          <p:cNvSpPr>
            <a:spLocks noGrp="1"/>
          </p:cNvSpPr>
          <p:nvPr>
            <p:ph sz="quarter" idx="15"/>
          </p:nvPr>
        </p:nvSpPr>
        <p:spPr>
          <a:xfrm>
            <a:off x="6047154" y="1752601"/>
            <a:ext cx="2514600" cy="3998119"/>
          </a:xfrm>
        </p:spPr>
        <p:txBody>
          <a:bodyPr/>
          <a:lstStyle/>
          <a:p>
            <a:r>
              <a:rPr lang="en-US" sz="1200" dirty="0">
                <a:solidFill>
                  <a:schemeClr val="tx1"/>
                </a:solidFill>
              </a:rPr>
              <a:t>Society for Cardiovascular Angiography &amp; Interventions - </a:t>
            </a:r>
            <a:r>
              <a:rPr lang="en-US" sz="1200" b="1" dirty="0">
                <a:solidFill>
                  <a:schemeClr val="tx1"/>
                </a:solidFill>
              </a:rPr>
              <a:t>@SCAI</a:t>
            </a:r>
          </a:p>
          <a:p>
            <a:r>
              <a:rPr lang="en-US" sz="1200" dirty="0">
                <a:solidFill>
                  <a:schemeClr val="tx1"/>
                </a:solidFill>
              </a:rPr>
              <a:t>Society for Vascular Surgery - </a:t>
            </a:r>
            <a:r>
              <a:rPr lang="en-US" sz="1200" b="1" dirty="0">
                <a:solidFill>
                  <a:schemeClr val="tx1"/>
                </a:solidFill>
              </a:rPr>
              <a:t>@VascularSVS</a:t>
            </a:r>
          </a:p>
          <a:p>
            <a:r>
              <a:rPr lang="en-US" sz="1200" dirty="0">
                <a:solidFill>
                  <a:schemeClr val="tx1"/>
                </a:solidFill>
              </a:rPr>
              <a:t>Society of Interventional Radiology - </a:t>
            </a:r>
            <a:r>
              <a:rPr lang="en-US" sz="1200" b="1" dirty="0">
                <a:solidFill>
                  <a:schemeClr val="tx1"/>
                </a:solidFill>
              </a:rPr>
              <a:t>@SIRspecialists</a:t>
            </a:r>
          </a:p>
          <a:p>
            <a:r>
              <a:rPr lang="en-US" sz="1200" dirty="0">
                <a:solidFill>
                  <a:schemeClr val="tx1"/>
                </a:solidFill>
              </a:rPr>
              <a:t>Society of Vascular Medicine - </a:t>
            </a:r>
            <a:r>
              <a:rPr lang="en-US" sz="1200" b="1" dirty="0">
                <a:solidFill>
                  <a:schemeClr val="tx1"/>
                </a:solidFill>
              </a:rPr>
              <a:t>@SVM_tweets</a:t>
            </a:r>
          </a:p>
          <a:p>
            <a:r>
              <a:rPr lang="en-US" sz="1200" dirty="0">
                <a:solidFill>
                  <a:schemeClr val="tx1"/>
                </a:solidFill>
              </a:rPr>
              <a:t>Society of Vascular Nurses –</a:t>
            </a:r>
            <a:r>
              <a:rPr lang="en-US" sz="1200" b="1" dirty="0">
                <a:solidFill>
                  <a:schemeClr val="tx1"/>
                </a:solidFill>
              </a:rPr>
              <a:t> @vascularnurses</a:t>
            </a:r>
          </a:p>
          <a:p>
            <a:r>
              <a:rPr lang="en-US" sz="1200" dirty="0">
                <a:solidFill>
                  <a:schemeClr val="tx1"/>
                </a:solidFill>
              </a:rPr>
              <a:t>Vascular Cures - </a:t>
            </a:r>
            <a:r>
              <a:rPr lang="en-US" sz="1200" b="1" dirty="0">
                <a:solidFill>
                  <a:schemeClr val="tx1"/>
                </a:solidFill>
              </a:rPr>
              <a:t>@VascularCures</a:t>
            </a:r>
          </a:p>
          <a:p>
            <a:r>
              <a:rPr lang="en-US" sz="1200" dirty="0">
                <a:solidFill>
                  <a:schemeClr val="tx1"/>
                </a:solidFill>
              </a:rPr>
              <a:t>The VIVA Foundation – </a:t>
            </a:r>
            <a:r>
              <a:rPr lang="en-US" sz="1200" b="1" dirty="0">
                <a:solidFill>
                  <a:schemeClr val="tx1"/>
                </a:solidFill>
              </a:rPr>
              <a:t>@VIVAPhysicians</a:t>
            </a:r>
          </a:p>
          <a:p>
            <a:r>
              <a:rPr lang="en-US" sz="1200" dirty="0" err="1">
                <a:solidFill>
                  <a:schemeClr val="tx1"/>
                </a:solidFill>
              </a:rPr>
              <a:t>WomenHeart</a:t>
            </a:r>
            <a:r>
              <a:rPr lang="en-US" sz="1200" dirty="0">
                <a:solidFill>
                  <a:schemeClr val="tx1"/>
                </a:solidFill>
              </a:rPr>
              <a:t>: The National Coalition for Women with Heart Disease - </a:t>
            </a:r>
            <a:r>
              <a:rPr lang="en-US" sz="1200" b="1" dirty="0">
                <a:solidFill>
                  <a:schemeClr val="tx1"/>
                </a:solidFill>
              </a:rPr>
              <a:t>@WomenHeartOrg</a:t>
            </a:r>
          </a:p>
        </p:txBody>
      </p:sp>
      <p:sp>
        <p:nvSpPr>
          <p:cNvPr id="4" name="Content Placeholder 3">
            <a:extLst>
              <a:ext uri="{FF2B5EF4-FFF2-40B4-BE49-F238E27FC236}">
                <a16:creationId xmlns:a16="http://schemas.microsoft.com/office/drawing/2014/main" id="{3A5B4E39-9FAB-4F38-9A19-D6AAB252B8E2}"/>
              </a:ext>
            </a:extLst>
          </p:cNvPr>
          <p:cNvSpPr>
            <a:spLocks noGrp="1"/>
          </p:cNvSpPr>
          <p:nvPr>
            <p:ph sz="quarter" idx="16"/>
          </p:nvPr>
        </p:nvSpPr>
        <p:spPr>
          <a:xfrm>
            <a:off x="3238500" y="1752601"/>
            <a:ext cx="2514600" cy="4038600"/>
          </a:xfrm>
        </p:spPr>
        <p:txBody>
          <a:bodyPr/>
          <a:lstStyle/>
          <a:p>
            <a:r>
              <a:rPr lang="en-US" sz="1200" dirty="0">
                <a:solidFill>
                  <a:schemeClr val="tx1"/>
                </a:solidFill>
              </a:rPr>
              <a:t>Centers for Medicare &amp; Medicaid Services - </a:t>
            </a:r>
            <a:r>
              <a:rPr lang="en-US" sz="1200" b="1" dirty="0">
                <a:solidFill>
                  <a:schemeClr val="tx1"/>
                </a:solidFill>
              </a:rPr>
              <a:t>@CMSGov</a:t>
            </a:r>
          </a:p>
          <a:p>
            <a:r>
              <a:rPr lang="en-US" sz="1200" dirty="0">
                <a:solidFill>
                  <a:schemeClr val="tx1"/>
                </a:solidFill>
              </a:rPr>
              <a:t>National Association of Community Health Centers - </a:t>
            </a:r>
            <a:r>
              <a:rPr lang="en-US" sz="1200" b="1" dirty="0">
                <a:solidFill>
                  <a:schemeClr val="tx1"/>
                </a:solidFill>
              </a:rPr>
              <a:t>@NACHC</a:t>
            </a:r>
          </a:p>
          <a:p>
            <a:r>
              <a:rPr lang="en-US" sz="1200" dirty="0">
                <a:solidFill>
                  <a:schemeClr val="tx1"/>
                </a:solidFill>
              </a:rPr>
              <a:t>National Heart, Lung &amp; Blood Institute - </a:t>
            </a:r>
            <a:r>
              <a:rPr lang="en-US" sz="1200" b="1" dirty="0">
                <a:solidFill>
                  <a:schemeClr val="tx1"/>
                </a:solidFill>
              </a:rPr>
              <a:t>@NIH_NHLBI</a:t>
            </a:r>
          </a:p>
          <a:p>
            <a:r>
              <a:rPr lang="en-US" sz="1200" dirty="0">
                <a:solidFill>
                  <a:schemeClr val="tx1"/>
                </a:solidFill>
              </a:rPr>
              <a:t>National Association of Hispanic Nurses - </a:t>
            </a:r>
            <a:r>
              <a:rPr lang="en-US" sz="1200" b="1" dirty="0">
                <a:solidFill>
                  <a:schemeClr val="tx1"/>
                </a:solidFill>
              </a:rPr>
              <a:t>@nahnnursing</a:t>
            </a:r>
          </a:p>
          <a:p>
            <a:r>
              <a:rPr lang="en-US" sz="1200" dirty="0">
                <a:solidFill>
                  <a:schemeClr val="tx1"/>
                </a:solidFill>
              </a:rPr>
              <a:t>National Institute of Diabetes &amp; Digestive &amp; Kidney Diseases - </a:t>
            </a:r>
            <a:r>
              <a:rPr lang="en-US" sz="1200" b="1" dirty="0">
                <a:solidFill>
                  <a:schemeClr val="tx1"/>
                </a:solidFill>
              </a:rPr>
              <a:t>@NIDDKgov</a:t>
            </a:r>
          </a:p>
          <a:p>
            <a:r>
              <a:rPr lang="en-US" sz="1200" dirty="0">
                <a:solidFill>
                  <a:schemeClr val="tx1"/>
                </a:solidFill>
              </a:rPr>
              <a:t>National Institute on Aging – </a:t>
            </a:r>
            <a:r>
              <a:rPr lang="en-US" sz="1200" b="1" dirty="0">
                <a:solidFill>
                  <a:schemeClr val="tx1"/>
                </a:solidFill>
              </a:rPr>
              <a:t>@NIHAging</a:t>
            </a:r>
          </a:p>
          <a:p>
            <a:r>
              <a:rPr lang="en-US" sz="1200" dirty="0">
                <a:solidFill>
                  <a:schemeClr val="tx1"/>
                </a:solidFill>
              </a:rPr>
              <a:t>Optum - </a:t>
            </a:r>
            <a:r>
              <a:rPr lang="en-US" sz="1200" b="1" dirty="0">
                <a:solidFill>
                  <a:schemeClr val="tx1"/>
                </a:solidFill>
              </a:rPr>
              <a:t>@Optum</a:t>
            </a:r>
          </a:p>
          <a:p>
            <a:r>
              <a:rPr lang="en-US" sz="1200" dirty="0">
                <a:solidFill>
                  <a:schemeClr val="tx1"/>
                </a:solidFill>
              </a:rPr>
              <a:t>Patient-Centered Outcomes Research Institute - </a:t>
            </a:r>
            <a:r>
              <a:rPr lang="en-US" sz="1200" b="1" dirty="0">
                <a:solidFill>
                  <a:schemeClr val="tx1"/>
                </a:solidFill>
              </a:rPr>
              <a:t>@PCORI</a:t>
            </a:r>
          </a:p>
          <a:p>
            <a:r>
              <a:rPr lang="en-US" sz="1200" dirty="0">
                <a:solidFill>
                  <a:schemeClr val="tx1"/>
                </a:solidFill>
              </a:rPr>
              <a:t>Preventive Cardiovascular Nurses Association - </a:t>
            </a:r>
            <a:r>
              <a:rPr lang="en-US" sz="1200" b="1" dirty="0">
                <a:solidFill>
                  <a:schemeClr val="tx1"/>
                </a:solidFill>
              </a:rPr>
              <a:t>@HeartNurses</a:t>
            </a:r>
          </a:p>
          <a:p>
            <a:endParaRPr lang="en-US" sz="1200" b="1" dirty="0">
              <a:solidFill>
                <a:schemeClr val="tx1"/>
              </a:solidFill>
            </a:endParaRPr>
          </a:p>
          <a:p>
            <a:endParaRPr lang="en-US" sz="1200" b="1" dirty="0">
              <a:solidFill>
                <a:schemeClr val="tx1"/>
              </a:solidFill>
            </a:endParaRPr>
          </a:p>
        </p:txBody>
      </p:sp>
      <p:sp>
        <p:nvSpPr>
          <p:cNvPr id="5" name="Subtitle 4">
            <a:extLst>
              <a:ext uri="{FF2B5EF4-FFF2-40B4-BE49-F238E27FC236}">
                <a16:creationId xmlns:a16="http://schemas.microsoft.com/office/drawing/2014/main" id="{2F67A67F-8395-4038-801C-1AFA2E5B2E22}"/>
              </a:ext>
            </a:extLst>
          </p:cNvPr>
          <p:cNvSpPr>
            <a:spLocks noGrp="1"/>
          </p:cNvSpPr>
          <p:nvPr>
            <p:ph type="subTitle" idx="1"/>
          </p:nvPr>
        </p:nvSpPr>
        <p:spPr>
          <a:xfrm>
            <a:off x="533400" y="1324316"/>
            <a:ext cx="8077200" cy="490536"/>
          </a:xfrm>
        </p:spPr>
        <p:txBody>
          <a:bodyPr/>
          <a:lstStyle/>
          <a:p>
            <a:r>
              <a:rPr lang="en-US" dirty="0"/>
              <a:t>Twitter Handles</a:t>
            </a:r>
          </a:p>
        </p:txBody>
      </p:sp>
      <p:sp>
        <p:nvSpPr>
          <p:cNvPr id="6" name="Title 5">
            <a:extLst>
              <a:ext uri="{FF2B5EF4-FFF2-40B4-BE49-F238E27FC236}">
                <a16:creationId xmlns:a16="http://schemas.microsoft.com/office/drawing/2014/main" id="{F3DEED64-48C5-458B-A059-6ADE31A5E91C}"/>
              </a:ext>
            </a:extLst>
          </p:cNvPr>
          <p:cNvSpPr>
            <a:spLocks noGrp="1"/>
          </p:cNvSpPr>
          <p:nvPr>
            <p:ph type="ctrTitle"/>
          </p:nvPr>
        </p:nvSpPr>
        <p:spPr>
          <a:xfrm>
            <a:off x="484554" y="723900"/>
            <a:ext cx="8430846" cy="652463"/>
          </a:xfrm>
        </p:spPr>
        <p:txBody>
          <a:bodyPr/>
          <a:lstStyle/>
          <a:p>
            <a:r>
              <a:rPr lang="en-US" dirty="0"/>
              <a:t>Follow Contributing Organizations</a:t>
            </a:r>
          </a:p>
        </p:txBody>
      </p:sp>
      <p:sp>
        <p:nvSpPr>
          <p:cNvPr id="7" name="Slide Number Placeholder 6">
            <a:extLst>
              <a:ext uri="{FF2B5EF4-FFF2-40B4-BE49-F238E27FC236}">
                <a16:creationId xmlns:a16="http://schemas.microsoft.com/office/drawing/2014/main" id="{F52E30D1-3C08-4263-9351-82D411DF17FD}"/>
              </a:ext>
            </a:extLst>
          </p:cNvPr>
          <p:cNvSpPr>
            <a:spLocks noGrp="1"/>
          </p:cNvSpPr>
          <p:nvPr>
            <p:ph type="sldNum" sz="quarter" idx="4"/>
          </p:nvPr>
        </p:nvSpPr>
        <p:spPr/>
        <p:txBody>
          <a:bodyPr/>
          <a:lstStyle/>
          <a:p>
            <a:fld id="{01CD3B2E-BC1C-6C4D-9D91-A67B950EE325}" type="slidenum">
              <a:rPr lang="en-US" smtClean="0"/>
              <a:pPr/>
              <a:t>4</a:t>
            </a:fld>
            <a:endParaRPr lang="en-US" dirty="0"/>
          </a:p>
        </p:txBody>
      </p:sp>
    </p:spTree>
    <p:extLst>
      <p:ext uri="{BB962C8B-B14F-4D97-AF65-F5344CB8AC3E}">
        <p14:creationId xmlns:p14="http://schemas.microsoft.com/office/powerpoint/2010/main" val="3833307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1CF442-6D45-47D5-ACAF-7F815546D58A}"/>
              </a:ext>
            </a:extLst>
          </p:cNvPr>
          <p:cNvSpPr>
            <a:spLocks noGrp="1"/>
          </p:cNvSpPr>
          <p:nvPr>
            <p:ph sz="quarter" idx="14"/>
          </p:nvPr>
        </p:nvSpPr>
        <p:spPr>
          <a:xfrm>
            <a:off x="459920" y="2143127"/>
            <a:ext cx="8303079" cy="4029073"/>
          </a:xfrm>
        </p:spPr>
        <p:txBody>
          <a:bodyPr/>
          <a:lstStyle/>
          <a:p>
            <a:pPr marL="0" marR="0">
              <a:spcBef>
                <a:spcPts val="0"/>
              </a:spcBef>
              <a:spcAft>
                <a:spcPts val="0"/>
              </a:spcAft>
            </a:pPr>
            <a:r>
              <a:rPr lang="en-US" sz="1500" b="1" i="1" u="sng" dirty="0">
                <a:solidFill>
                  <a:schemeClr val="tx1"/>
                </a:solidFill>
                <a:effectLst/>
                <a:latin typeface="Lub Dub Medium" panose="020B0603030403020204" pitchFamily="34" charset="0"/>
                <a:ea typeface="Calibri" panose="020F0502020204030204" pitchFamily="34" charset="0"/>
              </a:rPr>
              <a:t>Organizational: 259 characters</a:t>
            </a:r>
          </a:p>
          <a:p>
            <a:pPr marL="0" marR="0">
              <a:spcBef>
                <a:spcPts val="0"/>
              </a:spcBef>
              <a:spcAft>
                <a:spcPts val="0"/>
              </a:spcAft>
            </a:pPr>
            <a:endParaRPr lang="en-US" sz="1500" dirty="0">
              <a:solidFill>
                <a:schemeClr val="tx1"/>
              </a:solidFill>
              <a:effectLst/>
              <a:latin typeface="Lub Dub Medium" panose="020B0603030403020204" pitchFamily="34" charset="0"/>
              <a:ea typeface="Calibri" panose="020F0502020204030204" pitchFamily="34" charset="0"/>
            </a:endParaRPr>
          </a:p>
          <a:p>
            <a:pPr marL="0" marR="0">
              <a:spcBef>
                <a:spcPts val="0"/>
              </a:spcBef>
              <a:spcAft>
                <a:spcPts val="0"/>
              </a:spcAft>
            </a:pPr>
            <a:r>
              <a:rPr lang="en-US" sz="1500" dirty="0">
                <a:solidFill>
                  <a:schemeClr val="tx1"/>
                </a:solidFill>
                <a:effectLst/>
                <a:latin typeface="Lub Dub Medium" panose="020B0603030403020204" pitchFamily="34" charset="0"/>
                <a:ea typeface="Calibri" panose="020F0502020204030204" pitchFamily="34" charset="0"/>
              </a:rPr>
              <a:t>We are proud to participate in the development of the PAD National Action Plan, a roadmap enabling national coordination for PAD prevention and treatment to improve outcomes for PAD patients and those at risk.  </a:t>
            </a:r>
            <a:r>
              <a:rPr lang="en-US" sz="1500" u="sng" dirty="0">
                <a:solidFill>
                  <a:srgbClr val="0563C1"/>
                </a:solidFill>
                <a:effectLst/>
                <a:latin typeface="Lub Dub Medium" panose="020B0603030403020204" pitchFamily="34" charset="0"/>
                <a:ea typeface="Calibri" panose="020F0502020204030204" pitchFamily="34" charset="0"/>
                <a:hlinkClick r:id="rId2"/>
              </a:rPr>
              <a:t>http://heart.org/PADActionPlan</a:t>
            </a:r>
            <a:r>
              <a:rPr lang="en-US" sz="1500" dirty="0">
                <a:effectLst/>
                <a:latin typeface="Lub Dub Medium" panose="020B0603030403020204" pitchFamily="34" charset="0"/>
                <a:ea typeface="Calibri" panose="020F0502020204030204" pitchFamily="34" charset="0"/>
              </a:rPr>
              <a:t> </a:t>
            </a:r>
            <a:r>
              <a:rPr lang="en-US" sz="1500" dirty="0">
                <a:solidFill>
                  <a:schemeClr val="tx1"/>
                </a:solidFill>
                <a:effectLst/>
                <a:latin typeface="Lub Dub Medium" panose="020B0603030403020204" pitchFamily="34" charset="0"/>
                <a:ea typeface="Calibri" panose="020F0502020204030204" pitchFamily="34" charset="0"/>
              </a:rPr>
              <a:t>#PADPlanInAction</a:t>
            </a:r>
          </a:p>
          <a:p>
            <a:pPr marL="0" marR="0">
              <a:spcBef>
                <a:spcPts val="0"/>
              </a:spcBef>
              <a:spcAft>
                <a:spcPts val="0"/>
              </a:spcAft>
            </a:pPr>
            <a:r>
              <a:rPr lang="en-US" sz="1500" dirty="0">
                <a:effectLst/>
                <a:latin typeface="Lub Dub Medium" panose="020B0603030403020204" pitchFamily="34" charset="0"/>
                <a:ea typeface="Calibri" panose="020F0502020204030204" pitchFamily="34" charset="0"/>
              </a:rPr>
              <a:t>  </a:t>
            </a:r>
          </a:p>
          <a:p>
            <a:pPr marL="0" marR="0">
              <a:spcBef>
                <a:spcPts val="0"/>
              </a:spcBef>
              <a:spcAft>
                <a:spcPts val="0"/>
              </a:spcAft>
            </a:pPr>
            <a:r>
              <a:rPr lang="en-US" sz="1500" b="1" i="1" u="sng" dirty="0">
                <a:solidFill>
                  <a:schemeClr val="tx1"/>
                </a:solidFill>
                <a:effectLst/>
                <a:latin typeface="Lub Dub Medium" panose="020B0603030403020204" pitchFamily="34" charset="0"/>
                <a:ea typeface="Calibri" panose="020F0502020204030204" pitchFamily="34" charset="0"/>
              </a:rPr>
              <a:t>Small Group lead: (Character limit will vary)</a:t>
            </a:r>
          </a:p>
          <a:p>
            <a:pPr marL="0" marR="0">
              <a:spcBef>
                <a:spcPts val="0"/>
              </a:spcBef>
              <a:spcAft>
                <a:spcPts val="0"/>
              </a:spcAft>
            </a:pPr>
            <a:endParaRPr lang="en-US" sz="1500" dirty="0">
              <a:solidFill>
                <a:schemeClr val="tx1"/>
              </a:solidFill>
              <a:effectLst/>
              <a:latin typeface="Lub Dub Medium" panose="020B0603030403020204" pitchFamily="34" charset="0"/>
              <a:ea typeface="Calibri" panose="020F0502020204030204" pitchFamily="34" charset="0"/>
            </a:endParaRPr>
          </a:p>
          <a:p>
            <a:pPr marL="0" marR="0">
              <a:spcBef>
                <a:spcPts val="0"/>
              </a:spcBef>
              <a:spcAft>
                <a:spcPts val="0"/>
              </a:spcAft>
            </a:pPr>
            <a:r>
              <a:rPr lang="en-US" sz="1500" dirty="0">
                <a:solidFill>
                  <a:schemeClr val="tx1"/>
                </a:solidFill>
                <a:effectLst/>
                <a:latin typeface="Lub Dub Medium" panose="020B0603030403020204" pitchFamily="34" charset="0"/>
                <a:ea typeface="Calibri" panose="020F0502020204030204" pitchFamily="34" charset="0"/>
              </a:rPr>
              <a:t>Excited to co-lead a group that developed tactics to achieve a goal around (insert goal subject) in the PAD National Action Plan, a road map for a coordinated, enduring approach to vascular health. </a:t>
            </a:r>
            <a:r>
              <a:rPr lang="en-US" sz="1500" u="sng" dirty="0">
                <a:solidFill>
                  <a:srgbClr val="0563C1"/>
                </a:solidFill>
                <a:effectLst/>
                <a:latin typeface="Lub Dub Medium" panose="020B0603030403020204" pitchFamily="34" charset="0"/>
                <a:ea typeface="Calibri" panose="020F0502020204030204" pitchFamily="34" charset="0"/>
                <a:hlinkClick r:id="rId2"/>
              </a:rPr>
              <a:t>http://heart.org/PADActionPlan</a:t>
            </a:r>
            <a:r>
              <a:rPr lang="en-US" sz="1500" dirty="0">
                <a:effectLst/>
                <a:latin typeface="Lub Dub Medium" panose="020B0603030403020204" pitchFamily="34" charset="0"/>
                <a:ea typeface="Calibri" panose="020F0502020204030204" pitchFamily="34" charset="0"/>
              </a:rPr>
              <a:t> </a:t>
            </a:r>
            <a:r>
              <a:rPr lang="en-US" sz="1500" dirty="0">
                <a:solidFill>
                  <a:schemeClr val="tx1"/>
                </a:solidFill>
                <a:effectLst/>
                <a:latin typeface="Lub Dub Medium" panose="020B0603030403020204" pitchFamily="34" charset="0"/>
                <a:ea typeface="Calibri" panose="020F0502020204030204" pitchFamily="34" charset="0"/>
              </a:rPr>
              <a:t>#PADPlanInAction</a:t>
            </a:r>
          </a:p>
          <a:p>
            <a:pPr marL="0" marR="0">
              <a:spcBef>
                <a:spcPts val="0"/>
              </a:spcBef>
              <a:spcAft>
                <a:spcPts val="0"/>
              </a:spcAft>
            </a:pPr>
            <a:endParaRPr lang="en-US" sz="1500" dirty="0">
              <a:effectLst/>
              <a:latin typeface="Lub Dub Medium" panose="020B0603030403020204" pitchFamily="34" charset="0"/>
              <a:ea typeface="Calibri" panose="020F0502020204030204" pitchFamily="34" charset="0"/>
            </a:endParaRPr>
          </a:p>
          <a:p>
            <a:pPr marL="0" marR="0">
              <a:spcBef>
                <a:spcPts val="0"/>
              </a:spcBef>
              <a:spcAft>
                <a:spcPts val="0"/>
              </a:spcAft>
            </a:pPr>
            <a:r>
              <a:rPr lang="en-US" sz="1500" b="1" i="1" u="sng" dirty="0">
                <a:solidFill>
                  <a:schemeClr val="tx1"/>
                </a:solidFill>
                <a:effectLst/>
                <a:latin typeface="Lub Dub Medium" panose="020B0603030403020204" pitchFamily="34" charset="0"/>
                <a:ea typeface="Calibri" panose="020F0502020204030204" pitchFamily="34" charset="0"/>
              </a:rPr>
              <a:t>Individual: 241 characters</a:t>
            </a:r>
          </a:p>
          <a:p>
            <a:pPr marL="0" marR="0">
              <a:spcBef>
                <a:spcPts val="0"/>
              </a:spcBef>
              <a:spcAft>
                <a:spcPts val="0"/>
              </a:spcAft>
            </a:pPr>
            <a:endParaRPr lang="en-US" sz="1500" dirty="0">
              <a:solidFill>
                <a:schemeClr val="tx1"/>
              </a:solidFill>
              <a:effectLst/>
              <a:latin typeface="Lub Dub Medium" panose="020B0603030403020204" pitchFamily="34" charset="0"/>
              <a:ea typeface="Calibri" panose="020F0502020204030204" pitchFamily="34" charset="0"/>
            </a:endParaRPr>
          </a:p>
          <a:p>
            <a:pPr marL="0" marR="0">
              <a:spcBef>
                <a:spcPts val="0"/>
              </a:spcBef>
              <a:spcAft>
                <a:spcPts val="0"/>
              </a:spcAft>
            </a:pPr>
            <a:r>
              <a:rPr lang="en-US" sz="1500" dirty="0">
                <a:solidFill>
                  <a:schemeClr val="tx1"/>
                </a:solidFill>
                <a:effectLst/>
                <a:latin typeface="Lub Dub Medium" panose="020B0603030403020204" pitchFamily="34" charset="0"/>
                <a:ea typeface="Calibri" panose="020F0502020204030204" pitchFamily="34" charset="0"/>
              </a:rPr>
              <a:t>Excited to share the PAD National Action Plan and to be a part of the writing groups bringing it to life. Together, we can make a lasting impact on vascular health to save both limbs and lives. </a:t>
            </a:r>
            <a:r>
              <a:rPr lang="en-US" sz="1500" u="sng" dirty="0">
                <a:solidFill>
                  <a:srgbClr val="0563C1"/>
                </a:solidFill>
                <a:effectLst/>
                <a:latin typeface="Lub Dub Medium" panose="020B0603030403020204" pitchFamily="34" charset="0"/>
                <a:ea typeface="Calibri" panose="020F0502020204030204" pitchFamily="34" charset="0"/>
                <a:hlinkClick r:id="rId2"/>
              </a:rPr>
              <a:t>http://heart.org/PADActionPlan</a:t>
            </a:r>
            <a:r>
              <a:rPr lang="en-US" sz="1500" dirty="0">
                <a:effectLst/>
                <a:latin typeface="Lub Dub Medium" panose="020B0603030403020204" pitchFamily="34" charset="0"/>
                <a:ea typeface="Calibri" panose="020F0502020204030204" pitchFamily="34" charset="0"/>
              </a:rPr>
              <a:t> </a:t>
            </a:r>
            <a:r>
              <a:rPr lang="en-US" sz="1500" dirty="0">
                <a:solidFill>
                  <a:schemeClr val="tx1"/>
                </a:solidFill>
                <a:effectLst/>
                <a:latin typeface="Lub Dub Medium" panose="020B0603030403020204" pitchFamily="34" charset="0"/>
                <a:ea typeface="Calibri" panose="020F0502020204030204" pitchFamily="34" charset="0"/>
              </a:rPr>
              <a:t>#PADPlanInAction</a:t>
            </a:r>
          </a:p>
          <a:p>
            <a:endParaRPr lang="en-US" sz="1400" dirty="0"/>
          </a:p>
        </p:txBody>
      </p:sp>
      <p:sp>
        <p:nvSpPr>
          <p:cNvPr id="5" name="Subtitle 4">
            <a:extLst>
              <a:ext uri="{FF2B5EF4-FFF2-40B4-BE49-F238E27FC236}">
                <a16:creationId xmlns:a16="http://schemas.microsoft.com/office/drawing/2014/main" id="{524A73B4-5DC6-4ABC-AFA4-2B855BC5B588}"/>
              </a:ext>
            </a:extLst>
          </p:cNvPr>
          <p:cNvSpPr>
            <a:spLocks noGrp="1"/>
          </p:cNvSpPr>
          <p:nvPr>
            <p:ph type="subTitle" idx="1"/>
          </p:nvPr>
        </p:nvSpPr>
        <p:spPr>
          <a:xfrm>
            <a:off x="457199" y="1490664"/>
            <a:ext cx="8763001" cy="490536"/>
          </a:xfrm>
        </p:spPr>
        <p:txBody>
          <a:bodyPr/>
          <a:lstStyle/>
          <a:p>
            <a:r>
              <a:rPr lang="en-US" sz="1500" b="1" dirty="0"/>
              <a:t>These messages are intended to be examples for different perspectives and your use. They abide by Twitter character limitations but can be used in other social media platforms. </a:t>
            </a:r>
          </a:p>
          <a:p>
            <a:endParaRPr lang="en-US" sz="1500" b="1" dirty="0"/>
          </a:p>
        </p:txBody>
      </p:sp>
      <p:sp>
        <p:nvSpPr>
          <p:cNvPr id="6" name="Title 5">
            <a:extLst>
              <a:ext uri="{FF2B5EF4-FFF2-40B4-BE49-F238E27FC236}">
                <a16:creationId xmlns:a16="http://schemas.microsoft.com/office/drawing/2014/main" id="{C92076A6-37E3-4B90-A686-9225BCB0A8CC}"/>
              </a:ext>
            </a:extLst>
          </p:cNvPr>
          <p:cNvSpPr>
            <a:spLocks noGrp="1"/>
          </p:cNvSpPr>
          <p:nvPr>
            <p:ph type="ctrTitle"/>
          </p:nvPr>
        </p:nvSpPr>
        <p:spPr>
          <a:xfrm>
            <a:off x="457199" y="838201"/>
            <a:ext cx="8077200" cy="652463"/>
          </a:xfrm>
        </p:spPr>
        <p:txBody>
          <a:bodyPr/>
          <a:lstStyle/>
          <a:p>
            <a:r>
              <a:rPr lang="en-US" dirty="0"/>
              <a:t>Sample Messaging to add to posts</a:t>
            </a:r>
          </a:p>
        </p:txBody>
      </p:sp>
      <p:sp>
        <p:nvSpPr>
          <p:cNvPr id="7" name="Slide Number Placeholder 6">
            <a:extLst>
              <a:ext uri="{FF2B5EF4-FFF2-40B4-BE49-F238E27FC236}">
                <a16:creationId xmlns:a16="http://schemas.microsoft.com/office/drawing/2014/main" id="{C28D0A71-233F-4ACA-88E5-335A761E0C26}"/>
              </a:ext>
            </a:extLst>
          </p:cNvPr>
          <p:cNvSpPr>
            <a:spLocks noGrp="1"/>
          </p:cNvSpPr>
          <p:nvPr>
            <p:ph type="sldNum" sz="quarter" idx="4"/>
          </p:nvPr>
        </p:nvSpPr>
        <p:spPr/>
        <p:txBody>
          <a:bodyPr/>
          <a:lstStyle/>
          <a:p>
            <a:fld id="{01CD3B2E-BC1C-6C4D-9D91-A67B950EE325}" type="slidenum">
              <a:rPr lang="en-US" smtClean="0"/>
              <a:pPr/>
              <a:t>5</a:t>
            </a:fld>
            <a:endParaRPr lang="en-US" dirty="0"/>
          </a:p>
        </p:txBody>
      </p:sp>
    </p:spTree>
    <p:extLst>
      <p:ext uri="{BB962C8B-B14F-4D97-AF65-F5344CB8AC3E}">
        <p14:creationId xmlns:p14="http://schemas.microsoft.com/office/powerpoint/2010/main" val="1389647519"/>
      </p:ext>
    </p:extLst>
  </p:cSld>
  <p:clrMapOvr>
    <a:masterClrMapping/>
  </p:clrMapOvr>
</p:sld>
</file>

<file path=ppt/theme/theme1.xml><?xml version="1.0" encoding="utf-8"?>
<a:theme xmlns:a="http://schemas.openxmlformats.org/drawingml/2006/main" name="Title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HA PPT Template 10x7" id="{66A57EA8-874D-480A-B389-742FB2439609}" vid="{92267ED8-1417-4429-9537-00A158482545}"/>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ransition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HA PPT Template 10x7" id="{66A57EA8-874D-480A-B389-742FB2439609}" vid="{82542DCF-F0B9-481A-B6FE-61EE34948F01}"/>
    </a:ext>
  </a:extLst>
</a:theme>
</file>

<file path=ppt/theme/theme3.xml><?xml version="1.0" encoding="utf-8"?>
<a:theme xmlns:a="http://schemas.openxmlformats.org/drawingml/2006/main" name="Simp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19DA46DA-4706-440C-9F2C-5E859C8BEDA0}"/>
    </a:ext>
  </a:extLst>
</a:theme>
</file>

<file path=ppt/theme/theme4.xml><?xml version="1.0" encoding="utf-8"?>
<a:theme xmlns:a="http://schemas.openxmlformats.org/drawingml/2006/main" name="Photo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A2C178A0-39CD-4A41-A63B-02F6C5E75DC2}"/>
    </a:ext>
  </a:extLst>
</a:theme>
</file>

<file path=ppt/theme/theme5.xml><?xml version="1.0" encoding="utf-8"?>
<a:theme xmlns:a="http://schemas.openxmlformats.org/drawingml/2006/main" name="Watermark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886A09B0-8000-4DCB-AA06-34CE8D805716}"/>
    </a:ext>
  </a:extLst>
</a:theme>
</file>

<file path=ppt/theme/theme6.xml><?xml version="1.0" encoding="utf-8"?>
<a:theme xmlns:a="http://schemas.openxmlformats.org/drawingml/2006/main" name="Split 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6A6002D3-EF2D-4E24-B30C-FC06DC973717}"/>
    </a:ext>
  </a:extLst>
</a:theme>
</file>

<file path=ppt/theme/theme7.xml><?xml version="1.0" encoding="utf-8"?>
<a:theme xmlns:a="http://schemas.openxmlformats.org/drawingml/2006/main" name="Image Lef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73CE0B1D-26D9-4A44-8A40-853777AF5B4D}"/>
    </a:ext>
  </a:extLst>
</a:theme>
</file>

<file path=ppt/theme/theme8.xml><?xml version="1.0" encoding="utf-8"?>
<a:theme xmlns:a="http://schemas.openxmlformats.org/drawingml/2006/main" name="Image Right ">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F2B7D4C1-307A-43F8-8738-688AB9E1743A}"/>
    </a:ext>
  </a:extLst>
</a:theme>
</file>

<file path=ppt/theme/theme9.xml><?xml version="1.0" encoding="utf-8"?>
<a:theme xmlns:a="http://schemas.openxmlformats.org/drawingml/2006/main" name="Closing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HA PPT Template 10x7" id="{66A57EA8-874D-480A-B389-742FB2439609}" vid="{34D9ED8D-BFD0-47C6-99F1-40CB94607E8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escription0 xmlns="64940433-79d5-41bc-a35f-464b2f72126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7C8DF61C1164547A8EB6BDF01DE2F0B" ma:contentTypeVersion="36" ma:contentTypeDescription="Create a new document." ma:contentTypeScope="" ma:versionID="77f251861599a74656d36baf63dadbd9">
  <xsd:schema xmlns:xsd="http://www.w3.org/2001/XMLSchema" xmlns:xs="http://www.w3.org/2001/XMLSchema" xmlns:p="http://schemas.microsoft.com/office/2006/metadata/properties" xmlns:ns2="78037a7d-fd1a-4270-bbfc-87b485c7ab3a" xmlns:ns3="http://schemas.microsoft.com/sharepoint/v4" xmlns:ns4="64940433-79d5-41bc-a35f-464b2f72126e" targetNamespace="http://schemas.microsoft.com/office/2006/metadata/properties" ma:root="true" ma:fieldsID="ea4317c93ba74161cd7a013a39f904b0" ns2:_="" ns3:_="" ns4:_="">
    <xsd:import namespace="78037a7d-fd1a-4270-bbfc-87b485c7ab3a"/>
    <xsd:import namespace="http://schemas.microsoft.com/sharepoint/v4"/>
    <xsd:import namespace="64940433-79d5-41bc-a35f-464b2f72126e"/>
    <xsd:element name="properties">
      <xsd:complexType>
        <xsd:sequence>
          <xsd:element name="documentManagement">
            <xsd:complexType>
              <xsd:all>
                <xsd:element ref="ns2:SharedWithUsers" minOccurs="0"/>
                <xsd:element ref="ns2:SharingHintHash" minOccurs="0"/>
                <xsd:element ref="ns2:SharedWithDetails" minOccurs="0"/>
                <xsd:element ref="ns3:IconOverlay" minOccurs="0"/>
                <xsd:element ref="ns4:Description0"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037a7d-fd1a-4270-bbfc-87b485c7ab3a" elementFormDefault="qualified">
    <xsd:import namespace="http://schemas.microsoft.com/office/2006/documentManagement/types"/>
    <xsd:import namespace="http://schemas.microsoft.com/office/infopath/2007/PartnerControls"/>
    <xsd:element name="SharedWithUsers" ma:index="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8" nillable="true" ma:displayName="Sharing Hint Hash" ma:internalName="SharingHintHash" ma:readOnly="true">
      <xsd:simpleType>
        <xsd:restriction base="dms:Text"/>
      </xsd:simple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940433-79d5-41bc-a35f-464b2f72126e" elementFormDefault="qualified">
    <xsd:import namespace="http://schemas.microsoft.com/office/2006/documentManagement/types"/>
    <xsd:import namespace="http://schemas.microsoft.com/office/infopath/2007/PartnerControls"/>
    <xsd:element name="Description0" ma:index="11" nillable="true" ma:displayName="Description" ma:internalName="Description0">
      <xsd:simpleType>
        <xsd:restriction base="dms:Note">
          <xsd:maxLength value="255"/>
        </xsd:restriction>
      </xsd:simpleType>
    </xsd:element>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f4f22ede-e726-4d3d-b195-8dfd25ae0d91" ContentTypeId="0x01"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0638DF-0380-4EA7-8066-4F074B234336}">
  <ds:schemaRefs>
    <ds:schemaRef ds:uri="b2389b05-44c6-4bad-891a-c18b567255d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47616ef-055e-41f1-b966-f9f98cdc735a"/>
    <ds:schemaRef ds:uri="http://purl.org/dc/elements/1.1/"/>
    <ds:schemaRef ds:uri="http://schemas.microsoft.com/office/2006/metadata/properties"/>
    <ds:schemaRef ds:uri="http://www.w3.org/XML/1998/namespace"/>
    <ds:schemaRef ds:uri="http://purl.org/dc/dcmitype/"/>
    <ds:schemaRef ds:uri="http://schemas.microsoft.com/sharepoint/v4"/>
    <ds:schemaRef ds:uri="64940433-79d5-41bc-a35f-464b2f72126e"/>
  </ds:schemaRefs>
</ds:datastoreItem>
</file>

<file path=customXml/itemProps2.xml><?xml version="1.0" encoding="utf-8"?>
<ds:datastoreItem xmlns:ds="http://schemas.openxmlformats.org/officeDocument/2006/customXml" ds:itemID="{C4771F5C-AD85-402B-BB04-F7C831055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037a7d-fd1a-4270-bbfc-87b485c7ab3a"/>
    <ds:schemaRef ds:uri="http://schemas.microsoft.com/sharepoint/v4"/>
    <ds:schemaRef ds:uri="64940433-79d5-41bc-a35f-464b2f7212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2A355F-4776-401A-A91C-468F841FB184}">
  <ds:schemaRefs>
    <ds:schemaRef ds:uri="Microsoft.SharePoint.Taxonomy.ContentTypeSync"/>
  </ds:schemaRefs>
</ds:datastoreItem>
</file>

<file path=customXml/itemProps4.xml><?xml version="1.0" encoding="utf-8"?>
<ds:datastoreItem xmlns:ds="http://schemas.openxmlformats.org/officeDocument/2006/customXml" ds:itemID="{E7EF3605-6A43-48F2-842F-BACA29A495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2019 AHA Corporate Template_Standard Width 4x3</Template>
  <TotalTime>335</TotalTime>
  <Words>627</Words>
  <Application>Microsoft Office PowerPoint</Application>
  <PresentationFormat>Custom</PresentationFormat>
  <Paragraphs>71</Paragraphs>
  <Slides>5</Slides>
  <Notes>1</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5</vt:i4>
      </vt:variant>
    </vt:vector>
  </HeadingPairs>
  <TitlesOfParts>
    <vt:vector size="18" baseType="lpstr">
      <vt:lpstr>Arial</vt:lpstr>
      <vt:lpstr>Calibri</vt:lpstr>
      <vt:lpstr>Lub Dub Heavy</vt:lpstr>
      <vt:lpstr>Lub Dub Medium</vt:lpstr>
      <vt:lpstr>Title Slides</vt:lpstr>
      <vt:lpstr>Transition Slides</vt:lpstr>
      <vt:lpstr>Simple Slides</vt:lpstr>
      <vt:lpstr>Photo Slides</vt:lpstr>
      <vt:lpstr>Watermark Slides</vt:lpstr>
      <vt:lpstr>Split Content</vt:lpstr>
      <vt:lpstr>Image Left</vt:lpstr>
      <vt:lpstr>Image Right </vt:lpstr>
      <vt:lpstr>Closing Slides</vt:lpstr>
      <vt:lpstr>Social Activation Guide</vt:lpstr>
      <vt:lpstr>Informing Your Colleagues &amp; Peers</vt:lpstr>
      <vt:lpstr>How to Get Started</vt:lpstr>
      <vt:lpstr>Follow Contributing Organizations</vt:lpstr>
      <vt:lpstr>Sample Messaging to add to posts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Activation Guide</dc:title>
  <dc:creator>Lindsay Prince</dc:creator>
  <cp:lastModifiedBy>Joslyn Hazard</cp:lastModifiedBy>
  <cp:revision>6</cp:revision>
  <dcterms:created xsi:type="dcterms:W3CDTF">2022-05-02T14:03:41Z</dcterms:created>
  <dcterms:modified xsi:type="dcterms:W3CDTF">2022-07-25T17:57:07Z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2019-07-31T00:00:00Z</vt:filetime>
  </property>
  <property fmtid="{D5CDD505-2E9C-101B-9397-08002B2CF9AE}" pid="3" name="Creator">
    <vt:lpwstr>Adobe InDesign 14.0 (Macintosh)</vt:lpwstr>
  </property>
  <property fmtid="{D5CDD505-2E9C-101B-9397-08002B2CF9AE}" pid="4" name="LastSaved">
    <vt:filetime>2019-07-31T00:00:00Z</vt:filetime>
  </property>
  <property fmtid="{D5CDD505-2E9C-101B-9397-08002B2CF9AE}" pid="5" name="ContentTypeId">
    <vt:lpwstr>0x01010037C8DF61C1164547A8EB6BDF01DE2F0B</vt:lpwstr>
  </property>
</Properties>
</file>