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df" ContentType="image/pn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theme/theme9.xml" ContentType="application/vnd.openxmlformats-officedocument.theme+xml"/>
  <Override PartName="/ppt/slideLayouts/slideLayout69.xml" ContentType="application/vnd.openxmlformats-officedocument.presentationml.slideLayout+xml"/>
  <Override PartName="/ppt/theme/theme10.xml" ContentType="application/vnd.openxmlformats-officedocument.theme+xml"/>
  <Override PartName="/ppt/slideLayouts/slideLayout70.xml" ContentType="application/vnd.openxmlformats-officedocument.presentationml.slideLayout+xml"/>
  <Override PartName="/ppt/theme/theme11.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2.xml" ContentType="application/vnd.openxmlformats-officedocument.theme+xml"/>
  <Override PartName="/ppt/slideLayouts/slideLayout73.xml" ContentType="application/vnd.openxmlformats-officedocument.presentationml.slideLayout+xml"/>
  <Override PartName="/ppt/theme/theme13.xml" ContentType="application/vnd.openxmlformats-officedocument.theme+xml"/>
  <Override PartName="/ppt/slideLayouts/slideLayout74.xml" ContentType="application/vnd.openxmlformats-officedocument.presentationml.slideLayout+xml"/>
  <Override PartName="/ppt/theme/theme14.xml" ContentType="application/vnd.openxmlformats-officedocument.theme+xml"/>
  <Override PartName="/ppt/slideLayouts/slideLayout75.xml" ContentType="application/vnd.openxmlformats-officedocument.presentationml.slideLayout+xml"/>
  <Override PartName="/ppt/theme/theme15.xml" ContentType="application/vnd.openxmlformats-officedocument.theme+xml"/>
  <Override PartName="/ppt/slideLayouts/slideLayout76.xml" ContentType="application/vnd.openxmlformats-officedocument.presentationml.slideLayout+xml"/>
  <Override PartName="/ppt/theme/theme16.xml" ContentType="application/vnd.openxmlformats-officedocument.theme+xml"/>
  <Override PartName="/ppt/slideLayouts/slideLayout77.xml" ContentType="application/vnd.openxmlformats-officedocument.presentationml.slideLayout+xml"/>
  <Override PartName="/ppt/theme/theme17.xml" ContentType="application/vnd.openxmlformats-officedocument.theme+xml"/>
  <Override PartName="/ppt/slideLayouts/slideLayout78.xml" ContentType="application/vnd.openxmlformats-officedocument.presentationml.slideLayout+xml"/>
  <Override PartName="/ppt/theme/theme18.xml" ContentType="application/vnd.openxmlformats-officedocument.theme+xml"/>
  <Override PartName="/ppt/slideLayouts/slideLayout79.xml" ContentType="application/vnd.openxmlformats-officedocument.presentationml.slideLayout+xml"/>
  <Override PartName="/ppt/theme/theme19.xml" ContentType="application/vnd.openxmlformats-officedocument.theme+xml"/>
  <Override PartName="/ppt/slideLayouts/slideLayout80.xml" ContentType="application/vnd.openxmlformats-officedocument.presentationml.slideLayout+xml"/>
  <Override PartName="/ppt/theme/theme20.xml" ContentType="application/vnd.openxmlformats-officedocument.theme+xml"/>
  <Override PartName="/ppt/slideLayouts/slideLayout81.xml" ContentType="application/vnd.openxmlformats-officedocument.presentationml.slideLayout+xml"/>
  <Override PartName="/ppt/theme/theme21.xml" ContentType="application/vnd.openxmlformats-officedocument.theme+xml"/>
  <Override PartName="/ppt/slideLayouts/slideLayout82.xml" ContentType="application/vnd.openxmlformats-officedocument.presentationml.slideLayout+xml"/>
  <Override PartName="/ppt/theme/theme22.xml" ContentType="application/vnd.openxmlformats-officedocument.theme+xml"/>
  <Override PartName="/ppt/slideLayouts/slideLayout83.xml" ContentType="application/vnd.openxmlformats-officedocument.presentationml.slideLayout+xml"/>
  <Override PartName="/ppt/theme/theme23.xml" ContentType="application/vnd.openxmlformats-officedocument.theme+xml"/>
  <Override PartName="/ppt/slideLayouts/slideLayout84.xml" ContentType="application/vnd.openxmlformats-officedocument.presentationml.slideLayout+xml"/>
  <Override PartName="/ppt/theme/theme24.xml" ContentType="application/vnd.openxmlformats-officedocument.theme+xml"/>
  <Override PartName="/ppt/slideLayouts/slideLayout85.xml" ContentType="application/vnd.openxmlformats-officedocument.presentationml.slideLayout+xml"/>
  <Override PartName="/ppt/theme/theme25.xml" ContentType="application/vnd.openxmlformats-officedocument.theme+xml"/>
  <Override PartName="/ppt/slideLayouts/slideLayout86.xml" ContentType="application/vnd.openxmlformats-officedocument.presentationml.slideLayout+xml"/>
  <Override PartName="/ppt/theme/theme26.xml" ContentType="application/vnd.openxmlformats-officedocument.theme+xml"/>
  <Override PartName="/ppt/slideLayouts/slideLayout87.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1" r:id="rId2"/>
    <p:sldMasterId id="2147483743" r:id="rId3"/>
    <p:sldMasterId id="2147483761" r:id="rId4"/>
    <p:sldMasterId id="2147483773" r:id="rId5"/>
    <p:sldMasterId id="2147483782" r:id="rId6"/>
    <p:sldMasterId id="2147483794" r:id="rId7"/>
    <p:sldMasterId id="2147483806" r:id="rId8"/>
    <p:sldMasterId id="2147483808" r:id="rId9"/>
    <p:sldMasterId id="2147483810" r:id="rId10"/>
    <p:sldMasterId id="2147483812" r:id="rId11"/>
    <p:sldMasterId id="2147483814" r:id="rId12"/>
    <p:sldMasterId id="2147483817" r:id="rId13"/>
    <p:sldMasterId id="2147483819" r:id="rId14"/>
    <p:sldMasterId id="2147483821" r:id="rId15"/>
    <p:sldMasterId id="2147483823" r:id="rId16"/>
    <p:sldMasterId id="2147483825" r:id="rId17"/>
    <p:sldMasterId id="2147483827" r:id="rId18"/>
    <p:sldMasterId id="2147483829" r:id="rId19"/>
    <p:sldMasterId id="2147483831" r:id="rId20"/>
    <p:sldMasterId id="2147483833" r:id="rId21"/>
    <p:sldMasterId id="2147483835" r:id="rId22"/>
    <p:sldMasterId id="2147483837" r:id="rId23"/>
    <p:sldMasterId id="2147483839" r:id="rId24"/>
    <p:sldMasterId id="2147483841" r:id="rId25"/>
    <p:sldMasterId id="2147483843" r:id="rId26"/>
    <p:sldMasterId id="2147483845" r:id="rId27"/>
  </p:sldMasterIdLst>
  <p:notesMasterIdLst>
    <p:notesMasterId r:id="rId136"/>
  </p:notesMasterIdLst>
  <p:handoutMasterIdLst>
    <p:handoutMasterId r:id="rId137"/>
  </p:handoutMasterIdLst>
  <p:sldIdLst>
    <p:sldId id="369" r:id="rId28"/>
    <p:sldId id="420" r:id="rId29"/>
    <p:sldId id="522" r:id="rId30"/>
    <p:sldId id="478" r:id="rId31"/>
    <p:sldId id="479" r:id="rId32"/>
    <p:sldId id="480" r:id="rId33"/>
    <p:sldId id="481" r:id="rId34"/>
    <p:sldId id="482" r:id="rId35"/>
    <p:sldId id="483" r:id="rId36"/>
    <p:sldId id="484" r:id="rId37"/>
    <p:sldId id="485" r:id="rId38"/>
    <p:sldId id="486" r:id="rId39"/>
    <p:sldId id="487" r:id="rId40"/>
    <p:sldId id="488" r:id="rId41"/>
    <p:sldId id="489" r:id="rId42"/>
    <p:sldId id="490" r:id="rId43"/>
    <p:sldId id="491" r:id="rId44"/>
    <p:sldId id="492" r:id="rId45"/>
    <p:sldId id="493" r:id="rId46"/>
    <p:sldId id="494" r:id="rId47"/>
    <p:sldId id="447" r:id="rId48"/>
    <p:sldId id="530" r:id="rId49"/>
    <p:sldId id="531" r:id="rId50"/>
    <p:sldId id="532" r:id="rId51"/>
    <p:sldId id="533" r:id="rId52"/>
    <p:sldId id="534" r:id="rId53"/>
    <p:sldId id="535" r:id="rId54"/>
    <p:sldId id="536" r:id="rId55"/>
    <p:sldId id="537" r:id="rId56"/>
    <p:sldId id="538" r:id="rId57"/>
    <p:sldId id="539" r:id="rId58"/>
    <p:sldId id="525" r:id="rId59"/>
    <p:sldId id="540" r:id="rId60"/>
    <p:sldId id="541" r:id="rId61"/>
    <p:sldId id="542" r:id="rId62"/>
    <p:sldId id="543" r:id="rId63"/>
    <p:sldId id="544" r:id="rId64"/>
    <p:sldId id="545" r:id="rId65"/>
    <p:sldId id="546" r:id="rId66"/>
    <p:sldId id="547" r:id="rId67"/>
    <p:sldId id="548" r:id="rId68"/>
    <p:sldId id="549" r:id="rId69"/>
    <p:sldId id="550" r:id="rId70"/>
    <p:sldId id="551" r:id="rId71"/>
    <p:sldId id="552" r:id="rId72"/>
    <p:sldId id="553" r:id="rId73"/>
    <p:sldId id="554" r:id="rId74"/>
    <p:sldId id="555" r:id="rId75"/>
    <p:sldId id="556" r:id="rId76"/>
    <p:sldId id="557" r:id="rId77"/>
    <p:sldId id="558" r:id="rId78"/>
    <p:sldId id="559" r:id="rId79"/>
    <p:sldId id="560" r:id="rId80"/>
    <p:sldId id="561" r:id="rId81"/>
    <p:sldId id="562" r:id="rId82"/>
    <p:sldId id="563" r:id="rId83"/>
    <p:sldId id="564" r:id="rId84"/>
    <p:sldId id="565" r:id="rId85"/>
    <p:sldId id="566" r:id="rId86"/>
    <p:sldId id="567" r:id="rId87"/>
    <p:sldId id="568" r:id="rId88"/>
    <p:sldId id="569" r:id="rId89"/>
    <p:sldId id="570" r:id="rId90"/>
    <p:sldId id="571" r:id="rId91"/>
    <p:sldId id="572" r:id="rId92"/>
    <p:sldId id="573" r:id="rId93"/>
    <p:sldId id="574" r:id="rId94"/>
    <p:sldId id="575" r:id="rId95"/>
    <p:sldId id="576" r:id="rId96"/>
    <p:sldId id="577" r:id="rId97"/>
    <p:sldId id="578" r:id="rId98"/>
    <p:sldId id="579" r:id="rId99"/>
    <p:sldId id="580" r:id="rId100"/>
    <p:sldId id="581" r:id="rId101"/>
    <p:sldId id="582" r:id="rId102"/>
    <p:sldId id="583" r:id="rId103"/>
    <p:sldId id="584" r:id="rId104"/>
    <p:sldId id="585" r:id="rId105"/>
    <p:sldId id="586" r:id="rId106"/>
    <p:sldId id="526" r:id="rId107"/>
    <p:sldId id="380" r:id="rId108"/>
    <p:sldId id="497" r:id="rId109"/>
    <p:sldId id="498" r:id="rId110"/>
    <p:sldId id="499" r:id="rId111"/>
    <p:sldId id="500" r:id="rId112"/>
    <p:sldId id="502" r:id="rId113"/>
    <p:sldId id="506" r:id="rId114"/>
    <p:sldId id="507" r:id="rId115"/>
    <p:sldId id="508" r:id="rId116"/>
    <p:sldId id="509" r:id="rId117"/>
    <p:sldId id="510" r:id="rId118"/>
    <p:sldId id="511" r:id="rId119"/>
    <p:sldId id="512" r:id="rId120"/>
    <p:sldId id="513" r:id="rId121"/>
    <p:sldId id="514" r:id="rId122"/>
    <p:sldId id="515" r:id="rId123"/>
    <p:sldId id="516" r:id="rId124"/>
    <p:sldId id="517" r:id="rId125"/>
    <p:sldId id="518" r:id="rId126"/>
    <p:sldId id="519" r:id="rId127"/>
    <p:sldId id="520" r:id="rId128"/>
    <p:sldId id="521" r:id="rId129"/>
    <p:sldId id="527" r:id="rId130"/>
    <p:sldId id="528" r:id="rId131"/>
    <p:sldId id="496" r:id="rId132"/>
    <p:sldId id="529" r:id="rId133"/>
    <p:sldId id="418" r:id="rId134"/>
    <p:sldId id="419" r:id="rId135"/>
  </p:sldIdLst>
  <p:sldSz cx="9144000" cy="6858000" type="screen4x3"/>
  <p:notesSz cx="7010400" cy="9296400"/>
  <p:defaultTextStyle>
    <a:defPPr>
      <a:defRPr lang="en-US"/>
    </a:defPPr>
    <a:lvl1pPr marL="0" algn="l" defTabSz="914269" rtl="0" eaLnBrk="1" latinLnBrk="0" hangingPunct="1">
      <a:defRPr sz="1800" kern="1200">
        <a:solidFill>
          <a:schemeClr val="tx1"/>
        </a:solidFill>
        <a:latin typeface="+mn-lt"/>
        <a:ea typeface="+mn-ea"/>
        <a:cs typeface="+mn-cs"/>
      </a:defRPr>
    </a:lvl1pPr>
    <a:lvl2pPr marL="457135" algn="l" defTabSz="914269" rtl="0" eaLnBrk="1" latinLnBrk="0" hangingPunct="1">
      <a:defRPr sz="1800" kern="1200">
        <a:solidFill>
          <a:schemeClr val="tx1"/>
        </a:solidFill>
        <a:latin typeface="+mn-lt"/>
        <a:ea typeface="+mn-ea"/>
        <a:cs typeface="+mn-cs"/>
      </a:defRPr>
    </a:lvl2pPr>
    <a:lvl3pPr marL="914269" algn="l" defTabSz="914269" rtl="0" eaLnBrk="1" latinLnBrk="0" hangingPunct="1">
      <a:defRPr sz="1800" kern="1200">
        <a:solidFill>
          <a:schemeClr val="tx1"/>
        </a:solidFill>
        <a:latin typeface="+mn-lt"/>
        <a:ea typeface="+mn-ea"/>
        <a:cs typeface="+mn-cs"/>
      </a:defRPr>
    </a:lvl3pPr>
    <a:lvl4pPr marL="1371404" algn="l" defTabSz="914269" rtl="0" eaLnBrk="1" latinLnBrk="0" hangingPunct="1">
      <a:defRPr sz="1800" kern="1200">
        <a:solidFill>
          <a:schemeClr val="tx1"/>
        </a:solidFill>
        <a:latin typeface="+mn-lt"/>
        <a:ea typeface="+mn-ea"/>
        <a:cs typeface="+mn-cs"/>
      </a:defRPr>
    </a:lvl4pPr>
    <a:lvl5pPr marL="1828539" algn="l" defTabSz="914269" rtl="0" eaLnBrk="1" latinLnBrk="0" hangingPunct="1">
      <a:defRPr sz="1800" kern="1200">
        <a:solidFill>
          <a:schemeClr val="tx1"/>
        </a:solidFill>
        <a:latin typeface="+mn-lt"/>
        <a:ea typeface="+mn-ea"/>
        <a:cs typeface="+mn-cs"/>
      </a:defRPr>
    </a:lvl5pPr>
    <a:lvl6pPr marL="2285674" algn="l" defTabSz="914269" rtl="0" eaLnBrk="1" latinLnBrk="0" hangingPunct="1">
      <a:defRPr sz="1800" kern="1200">
        <a:solidFill>
          <a:schemeClr val="tx1"/>
        </a:solidFill>
        <a:latin typeface="+mn-lt"/>
        <a:ea typeface="+mn-ea"/>
        <a:cs typeface="+mn-cs"/>
      </a:defRPr>
    </a:lvl6pPr>
    <a:lvl7pPr marL="2742809" algn="l" defTabSz="914269" rtl="0" eaLnBrk="1" latinLnBrk="0" hangingPunct="1">
      <a:defRPr sz="1800" kern="1200">
        <a:solidFill>
          <a:schemeClr val="tx1"/>
        </a:solidFill>
        <a:latin typeface="+mn-lt"/>
        <a:ea typeface="+mn-ea"/>
        <a:cs typeface="+mn-cs"/>
      </a:defRPr>
    </a:lvl7pPr>
    <a:lvl8pPr marL="3199944" algn="l" defTabSz="914269" rtl="0" eaLnBrk="1" latinLnBrk="0" hangingPunct="1">
      <a:defRPr sz="1800" kern="1200">
        <a:solidFill>
          <a:schemeClr val="tx1"/>
        </a:solidFill>
        <a:latin typeface="+mn-lt"/>
        <a:ea typeface="+mn-ea"/>
        <a:cs typeface="+mn-cs"/>
      </a:defRPr>
    </a:lvl8pPr>
    <a:lvl9pPr marL="3657078" algn="l" defTabSz="91426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olp, Amber (CDC/ONDIEH/NCCDPHP) (CTR)" initials="SA((" lastIdx="3" clrIdx="0">
    <p:extLst>
      <p:ext uri="{19B8F6BF-5375-455C-9EA6-DF929625EA0E}">
        <p15:presenceInfo xmlns:p15="http://schemas.microsoft.com/office/powerpoint/2012/main" userId="S-1-5-21-1207783550-2075000910-922709458-3688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255F"/>
    <a:srgbClr val="5A0272"/>
    <a:srgbClr val="770397"/>
    <a:srgbClr val="8205C7"/>
    <a:srgbClr val="9900CC"/>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76" autoAdjust="0"/>
    <p:restoredTop sz="88869" autoAdjust="0"/>
  </p:normalViewPr>
  <p:slideViewPr>
    <p:cSldViewPr>
      <p:cViewPr varScale="1">
        <p:scale>
          <a:sx n="59" d="100"/>
          <a:sy n="59" d="100"/>
        </p:scale>
        <p:origin x="1420" y="5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64" d="100"/>
          <a:sy n="64" d="100"/>
        </p:scale>
        <p:origin x="2088" y="5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90.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slide" Target="slides/slide57.xml"/><Relationship Id="rId89" Type="http://schemas.openxmlformats.org/officeDocument/2006/relationships/slide" Target="slides/slide62.xml"/><Relationship Id="rId112" Type="http://schemas.openxmlformats.org/officeDocument/2006/relationships/slide" Target="slides/slide85.xml"/><Relationship Id="rId133" Type="http://schemas.openxmlformats.org/officeDocument/2006/relationships/slide" Target="slides/slide106.xml"/><Relationship Id="rId138" Type="http://schemas.openxmlformats.org/officeDocument/2006/relationships/commentAuthors" Target="commentAuthors.xml"/><Relationship Id="rId16" Type="http://schemas.openxmlformats.org/officeDocument/2006/relationships/slideMaster" Target="slideMasters/slideMaster16.xml"/><Relationship Id="rId107" Type="http://schemas.openxmlformats.org/officeDocument/2006/relationships/slide" Target="slides/slide80.xml"/><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slide" Target="slides/slide96.xml"/><Relationship Id="rId128" Type="http://schemas.openxmlformats.org/officeDocument/2006/relationships/slide" Target="slides/slide101.xml"/><Relationship Id="rId5" Type="http://schemas.openxmlformats.org/officeDocument/2006/relationships/slideMaster" Target="slideMasters/slideMaster5.xml"/><Relationship Id="rId90" Type="http://schemas.openxmlformats.org/officeDocument/2006/relationships/slide" Target="slides/slide63.xml"/><Relationship Id="rId95" Type="http://schemas.openxmlformats.org/officeDocument/2006/relationships/slide" Target="slides/slide6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slide" Target="slides/slide37.xml"/><Relationship Id="rId69" Type="http://schemas.openxmlformats.org/officeDocument/2006/relationships/slide" Target="slides/slide42.xml"/><Relationship Id="rId113" Type="http://schemas.openxmlformats.org/officeDocument/2006/relationships/slide" Target="slides/slide86.xml"/><Relationship Id="rId118" Type="http://schemas.openxmlformats.org/officeDocument/2006/relationships/slide" Target="slides/slide91.xml"/><Relationship Id="rId134" Type="http://schemas.openxmlformats.org/officeDocument/2006/relationships/slide" Target="slides/slide107.xml"/><Relationship Id="rId13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80" Type="http://schemas.openxmlformats.org/officeDocument/2006/relationships/slide" Target="slides/slide53.xml"/><Relationship Id="rId85" Type="http://schemas.openxmlformats.org/officeDocument/2006/relationships/slide" Target="slides/slide58.xml"/><Relationship Id="rId93" Type="http://schemas.openxmlformats.org/officeDocument/2006/relationships/slide" Target="slides/slide66.xml"/><Relationship Id="rId98" Type="http://schemas.openxmlformats.org/officeDocument/2006/relationships/slide" Target="slides/slide71.xml"/><Relationship Id="rId121" Type="http://schemas.openxmlformats.org/officeDocument/2006/relationships/slide" Target="slides/slide94.xml"/><Relationship Id="rId14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slide" Target="slides/slide40.xml"/><Relationship Id="rId103" Type="http://schemas.openxmlformats.org/officeDocument/2006/relationships/slide" Target="slides/slide76.xml"/><Relationship Id="rId108" Type="http://schemas.openxmlformats.org/officeDocument/2006/relationships/slide" Target="slides/slide81.xml"/><Relationship Id="rId116" Type="http://schemas.openxmlformats.org/officeDocument/2006/relationships/slide" Target="slides/slide89.xml"/><Relationship Id="rId124" Type="http://schemas.openxmlformats.org/officeDocument/2006/relationships/slide" Target="slides/slide97.xml"/><Relationship Id="rId129" Type="http://schemas.openxmlformats.org/officeDocument/2006/relationships/slide" Target="slides/slide102.xml"/><Relationship Id="rId137" Type="http://schemas.openxmlformats.org/officeDocument/2006/relationships/handoutMaster" Target="handoutMasters/handoutMaster1.xml"/><Relationship Id="rId20" Type="http://schemas.openxmlformats.org/officeDocument/2006/relationships/slideMaster" Target="slideMasters/slideMaster20.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slide" Target="slides/slide43.xml"/><Relationship Id="rId75" Type="http://schemas.openxmlformats.org/officeDocument/2006/relationships/slide" Target="slides/slide48.xml"/><Relationship Id="rId83" Type="http://schemas.openxmlformats.org/officeDocument/2006/relationships/slide" Target="slides/slide56.xml"/><Relationship Id="rId88" Type="http://schemas.openxmlformats.org/officeDocument/2006/relationships/slide" Target="slides/slide61.xml"/><Relationship Id="rId91" Type="http://schemas.openxmlformats.org/officeDocument/2006/relationships/slide" Target="slides/slide64.xml"/><Relationship Id="rId96" Type="http://schemas.openxmlformats.org/officeDocument/2006/relationships/slide" Target="slides/slide69.xml"/><Relationship Id="rId111" Type="http://schemas.openxmlformats.org/officeDocument/2006/relationships/slide" Target="slides/slide84.xml"/><Relationship Id="rId132" Type="http://schemas.openxmlformats.org/officeDocument/2006/relationships/slide" Target="slides/slide10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6" Type="http://schemas.openxmlformats.org/officeDocument/2006/relationships/slide" Target="slides/slide79.xml"/><Relationship Id="rId114" Type="http://schemas.openxmlformats.org/officeDocument/2006/relationships/slide" Target="slides/slide87.xml"/><Relationship Id="rId119" Type="http://schemas.openxmlformats.org/officeDocument/2006/relationships/slide" Target="slides/slide92.xml"/><Relationship Id="rId127" Type="http://schemas.openxmlformats.org/officeDocument/2006/relationships/slide" Target="slides/slide100.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slide" Target="slides/slide46.xml"/><Relationship Id="rId78" Type="http://schemas.openxmlformats.org/officeDocument/2006/relationships/slide" Target="slides/slide51.xml"/><Relationship Id="rId81" Type="http://schemas.openxmlformats.org/officeDocument/2006/relationships/slide" Target="slides/slide54.xml"/><Relationship Id="rId86" Type="http://schemas.openxmlformats.org/officeDocument/2006/relationships/slide" Target="slides/slide59.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122" Type="http://schemas.openxmlformats.org/officeDocument/2006/relationships/slide" Target="slides/slide95.xml"/><Relationship Id="rId130" Type="http://schemas.openxmlformats.org/officeDocument/2006/relationships/slide" Target="slides/slide103.xml"/><Relationship Id="rId135" Type="http://schemas.openxmlformats.org/officeDocument/2006/relationships/slide" Target="slides/slide10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109" Type="http://schemas.openxmlformats.org/officeDocument/2006/relationships/slide" Target="slides/slide8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04" Type="http://schemas.openxmlformats.org/officeDocument/2006/relationships/slide" Target="slides/slide77.xml"/><Relationship Id="rId120" Type="http://schemas.openxmlformats.org/officeDocument/2006/relationships/slide" Target="slides/slide93.xml"/><Relationship Id="rId125" Type="http://schemas.openxmlformats.org/officeDocument/2006/relationships/slide" Target="slides/slide98.xml"/><Relationship Id="rId141"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15" Type="http://schemas.openxmlformats.org/officeDocument/2006/relationships/slide" Target="slides/slide88.xml"/><Relationship Id="rId131" Type="http://schemas.openxmlformats.org/officeDocument/2006/relationships/slide" Target="slides/slide104.xml"/><Relationship Id="rId136" Type="http://schemas.openxmlformats.org/officeDocument/2006/relationships/notesMaster" Target="notesMasters/notesMaster1.xml"/><Relationship Id="rId61" Type="http://schemas.openxmlformats.org/officeDocument/2006/relationships/slide" Target="slides/slide34.xml"/><Relationship Id="rId82" Type="http://schemas.openxmlformats.org/officeDocument/2006/relationships/slide" Target="slides/slide5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126" Type="http://schemas.openxmlformats.org/officeDocument/2006/relationships/slide" Target="slides/slide99.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054756635939961E-2"/>
          <c:y val="7.622259911117775E-2"/>
          <c:w val="0.87617908322216176"/>
          <c:h val="0.8280501502447668"/>
        </c:manualLayout>
      </c:layout>
      <c:lineChart>
        <c:grouping val="standard"/>
        <c:varyColors val="0"/>
        <c:ser>
          <c:idx val="0"/>
          <c:order val="0"/>
          <c:tx>
            <c:strRef>
              <c:f>Sheet1!$B$1</c:f>
              <c:strCache>
                <c:ptCount val="1"/>
                <c:pt idx="0">
                  <c:v>Kaiser Permanente Northern California</c:v>
                </c:pt>
              </c:strCache>
            </c:strRef>
          </c:tx>
          <c:spPr>
            <a:ln w="63500">
              <a:solidFill>
                <a:schemeClr val="accent3">
                  <a:lumMod val="50000"/>
                </a:schemeClr>
              </a:solidFill>
            </a:ln>
          </c:spPr>
          <c:marker>
            <c:symbol val="square"/>
            <c:size val="10"/>
            <c:spPr>
              <a:solidFill>
                <a:schemeClr val="tx1"/>
              </a:solidFill>
            </c:spPr>
          </c:marker>
          <c:cat>
            <c:numRef>
              <c:f>Sheet1!$A$2:$A$12</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Sheet1!$B$2:$B$12</c:f>
              <c:numCache>
                <c:formatCode>0%</c:formatCode>
                <c:ptCount val="11"/>
                <c:pt idx="0">
                  <c:v>0.44</c:v>
                </c:pt>
                <c:pt idx="1">
                  <c:v>0.52</c:v>
                </c:pt>
                <c:pt idx="2">
                  <c:v>0.52</c:v>
                </c:pt>
                <c:pt idx="3">
                  <c:v>0.56999999999999995</c:v>
                </c:pt>
                <c:pt idx="4">
                  <c:v>0.76</c:v>
                </c:pt>
                <c:pt idx="5">
                  <c:v>0.73</c:v>
                </c:pt>
                <c:pt idx="6">
                  <c:v>0.76</c:v>
                </c:pt>
                <c:pt idx="7">
                  <c:v>0.8</c:v>
                </c:pt>
                <c:pt idx="8">
                  <c:v>0.8</c:v>
                </c:pt>
                <c:pt idx="9">
                  <c:v>0.83699999999999997</c:v>
                </c:pt>
                <c:pt idx="10">
                  <c:v>0.871</c:v>
                </c:pt>
              </c:numCache>
            </c:numRef>
          </c:val>
          <c:smooth val="0"/>
          <c:extLst>
            <c:ext xmlns:c16="http://schemas.microsoft.com/office/drawing/2014/chart" uri="{C3380CC4-5D6E-409C-BE32-E72D297353CC}">
              <c16:uniqueId val="{00000000-3A80-489C-80AF-CD026A60559D}"/>
            </c:ext>
          </c:extLst>
        </c:ser>
        <c:dLbls>
          <c:showLegendKey val="0"/>
          <c:showVal val="0"/>
          <c:showCatName val="0"/>
          <c:showSerName val="0"/>
          <c:showPercent val="0"/>
          <c:showBubbleSize val="0"/>
        </c:dLbls>
        <c:marker val="1"/>
        <c:smooth val="0"/>
        <c:axId val="350927248"/>
        <c:axId val="376084696"/>
      </c:lineChart>
      <c:catAx>
        <c:axId val="350927248"/>
        <c:scaling>
          <c:orientation val="minMax"/>
        </c:scaling>
        <c:delete val="0"/>
        <c:axPos val="b"/>
        <c:numFmt formatCode="General" sourceLinked="1"/>
        <c:majorTickMark val="out"/>
        <c:minorTickMark val="none"/>
        <c:tickLblPos val="nextTo"/>
        <c:spPr>
          <a:ln>
            <a:solidFill>
              <a:schemeClr val="tx1"/>
            </a:solidFill>
          </a:ln>
        </c:spPr>
        <c:txPr>
          <a:bodyPr/>
          <a:lstStyle/>
          <a:p>
            <a:pPr>
              <a:defRPr>
                <a:solidFill>
                  <a:schemeClr val="tx1"/>
                </a:solidFill>
              </a:defRPr>
            </a:pPr>
            <a:endParaRPr lang="en-US"/>
          </a:p>
        </c:txPr>
        <c:crossAx val="376084696"/>
        <c:crossesAt val="0"/>
        <c:auto val="1"/>
        <c:lblAlgn val="ctr"/>
        <c:lblOffset val="100"/>
        <c:noMultiLvlLbl val="0"/>
      </c:catAx>
      <c:valAx>
        <c:axId val="376084696"/>
        <c:scaling>
          <c:orientation val="minMax"/>
          <c:min val="0.4"/>
        </c:scaling>
        <c:delete val="0"/>
        <c:axPos val="l"/>
        <c:numFmt formatCode="0%" sourceLinked="1"/>
        <c:majorTickMark val="out"/>
        <c:minorTickMark val="none"/>
        <c:tickLblPos val="nextTo"/>
        <c:spPr>
          <a:noFill/>
          <a:ln>
            <a:solidFill>
              <a:schemeClr val="tx1"/>
            </a:solidFill>
          </a:ln>
        </c:spPr>
        <c:txPr>
          <a:bodyPr/>
          <a:lstStyle/>
          <a:p>
            <a:pPr>
              <a:defRPr baseline="0">
                <a:solidFill>
                  <a:schemeClr val="tx1"/>
                </a:solidFill>
              </a:defRPr>
            </a:pPr>
            <a:endParaRPr lang="en-US"/>
          </a:p>
        </c:txPr>
        <c:crossAx val="350927248"/>
        <c:crosses val="autoZero"/>
        <c:crossBetween val="midCat"/>
        <c:majorUnit val="0.1"/>
      </c:valAx>
      <c:spPr>
        <a:noFill/>
        <a:ln w="25400">
          <a:noFill/>
        </a:ln>
      </c:spPr>
    </c:plotArea>
    <c:plotVisOnly val="1"/>
    <c:dispBlanksAs val="gap"/>
    <c:showDLblsOverMax val="0"/>
  </c:chart>
  <c:spPr>
    <a:noFill/>
  </c:spPr>
  <c:txPr>
    <a:bodyPr/>
    <a:lstStyle/>
    <a:p>
      <a:pPr>
        <a:defRPr sz="1800">
          <a:solidFill>
            <a:schemeClr val="bg1"/>
          </a:solidFill>
          <a:latin typeface="Arial" pitchFamily="34" charset="0"/>
          <a:cs typeface="Arial" pitchFamily="34" charset="0"/>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18028996375452"/>
          <c:y val="0.26772325979913669"/>
          <c:w val="0.73336020497437815"/>
          <c:h val="0.6737600052059608"/>
        </c:manualLayout>
      </c:layout>
      <c:barChart>
        <c:barDir val="col"/>
        <c:grouping val="stacked"/>
        <c:varyColors val="0"/>
        <c:ser>
          <c:idx val="0"/>
          <c:order val="0"/>
          <c:tx>
            <c:strRef>
              <c:f>Sheet1!$B$1</c:f>
              <c:strCache>
                <c:ptCount val="1"/>
                <c:pt idx="0">
                  <c:v>Controlled</c:v>
                </c:pt>
              </c:strCache>
            </c:strRef>
          </c:tx>
          <c:spPr>
            <a:solidFill>
              <a:schemeClr val="accent1"/>
            </a:solidFill>
            <a:ln>
              <a:noFill/>
            </a:ln>
            <a:effectLst/>
          </c:spPr>
          <c:invertIfNegative val="0"/>
          <c:cat>
            <c:numRef>
              <c:f>Sheet1!$A$2:$A$8</c:f>
              <c:numCache>
                <c:formatCode>General</c:formatCode>
                <c:ptCount val="7"/>
                <c:pt idx="0">
                  <c:v>2004</c:v>
                </c:pt>
                <c:pt idx="1">
                  <c:v>2005</c:v>
                </c:pt>
                <c:pt idx="2">
                  <c:v>2006</c:v>
                </c:pt>
                <c:pt idx="3">
                  <c:v>2007</c:v>
                </c:pt>
                <c:pt idx="4">
                  <c:v>2008</c:v>
                </c:pt>
                <c:pt idx="5">
                  <c:v>2009</c:v>
                </c:pt>
                <c:pt idx="6">
                  <c:v>2010</c:v>
                </c:pt>
              </c:numCache>
            </c:numRef>
          </c:cat>
          <c:val>
            <c:numRef>
              <c:f>Sheet1!$B$2:$B$8</c:f>
              <c:numCache>
                <c:formatCode>0.0</c:formatCode>
                <c:ptCount val="7"/>
                <c:pt idx="0">
                  <c:v>108</c:v>
                </c:pt>
                <c:pt idx="1">
                  <c:v>150</c:v>
                </c:pt>
                <c:pt idx="2">
                  <c:v>204</c:v>
                </c:pt>
                <c:pt idx="3">
                  <c:v>261</c:v>
                </c:pt>
                <c:pt idx="4">
                  <c:v>295</c:v>
                </c:pt>
                <c:pt idx="5">
                  <c:v>321</c:v>
                </c:pt>
                <c:pt idx="6">
                  <c:v>343</c:v>
                </c:pt>
              </c:numCache>
            </c:numRef>
          </c:val>
          <c:extLst>
            <c:ext xmlns:c16="http://schemas.microsoft.com/office/drawing/2014/chart" uri="{C3380CC4-5D6E-409C-BE32-E72D297353CC}">
              <c16:uniqueId val="{00000000-E96F-4AD8-B449-E662B1A05B87}"/>
            </c:ext>
          </c:extLst>
        </c:ser>
        <c:ser>
          <c:idx val="1"/>
          <c:order val="1"/>
          <c:tx>
            <c:strRef>
              <c:f>Sheet1!$C$1</c:f>
              <c:strCache>
                <c:ptCount val="1"/>
                <c:pt idx="0">
                  <c:v>Uncontrolled</c:v>
                </c:pt>
              </c:strCache>
            </c:strRef>
          </c:tx>
          <c:spPr>
            <a:solidFill>
              <a:schemeClr val="accent2"/>
            </a:solidFill>
            <a:ln>
              <a:noFill/>
            </a:ln>
            <a:effectLst/>
          </c:spPr>
          <c:invertIfNegative val="0"/>
          <c:cat>
            <c:numRef>
              <c:f>Sheet1!$A$2:$A$8</c:f>
              <c:numCache>
                <c:formatCode>General</c:formatCode>
                <c:ptCount val="7"/>
                <c:pt idx="0">
                  <c:v>2004</c:v>
                </c:pt>
                <c:pt idx="1">
                  <c:v>2005</c:v>
                </c:pt>
                <c:pt idx="2">
                  <c:v>2006</c:v>
                </c:pt>
                <c:pt idx="3">
                  <c:v>2007</c:v>
                </c:pt>
                <c:pt idx="4">
                  <c:v>2008</c:v>
                </c:pt>
                <c:pt idx="5">
                  <c:v>2009</c:v>
                </c:pt>
                <c:pt idx="6">
                  <c:v>2010</c:v>
                </c:pt>
              </c:numCache>
            </c:numRef>
          </c:cat>
          <c:val>
            <c:numRef>
              <c:f>Sheet1!$C$2:$C$8</c:f>
              <c:numCache>
                <c:formatCode>0.0</c:formatCode>
                <c:ptCount val="7"/>
                <c:pt idx="0">
                  <c:v>93</c:v>
                </c:pt>
                <c:pt idx="1">
                  <c:v>84</c:v>
                </c:pt>
                <c:pt idx="2">
                  <c:v>86</c:v>
                </c:pt>
                <c:pt idx="3">
                  <c:v>97</c:v>
                </c:pt>
                <c:pt idx="4">
                  <c:v>75</c:v>
                </c:pt>
                <c:pt idx="5">
                  <c:v>66</c:v>
                </c:pt>
                <c:pt idx="6">
                  <c:v>61</c:v>
                </c:pt>
              </c:numCache>
            </c:numRef>
          </c:val>
          <c:extLst>
            <c:ext xmlns:c16="http://schemas.microsoft.com/office/drawing/2014/chart" uri="{C3380CC4-5D6E-409C-BE32-E72D297353CC}">
              <c16:uniqueId val="{00000001-E96F-4AD8-B449-E662B1A05B87}"/>
            </c:ext>
          </c:extLst>
        </c:ser>
        <c:dLbls>
          <c:showLegendKey val="0"/>
          <c:showVal val="0"/>
          <c:showCatName val="0"/>
          <c:showSerName val="0"/>
          <c:showPercent val="0"/>
          <c:showBubbleSize val="0"/>
        </c:dLbls>
        <c:gapWidth val="150"/>
        <c:overlap val="100"/>
        <c:axId val="485247672"/>
        <c:axId val="485253160"/>
      </c:barChart>
      <c:catAx>
        <c:axId val="48524767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85253160"/>
        <c:crosses val="autoZero"/>
        <c:auto val="1"/>
        <c:lblAlgn val="ctr"/>
        <c:lblOffset val="100"/>
        <c:noMultiLvlLbl val="0"/>
      </c:catAx>
      <c:valAx>
        <c:axId val="485253160"/>
        <c:scaling>
          <c:orientation val="minMax"/>
          <c:max val="4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baseline="0" dirty="0">
                    <a:solidFill>
                      <a:schemeClr val="tx1"/>
                    </a:solidFill>
                  </a:rPr>
                  <a:t>No. of Individuals with HTN (1000's)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852476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Entry>
      <c:layout>
        <c:manualLayout>
          <c:xMode val="edge"/>
          <c:yMode val="edge"/>
          <c:x val="0.43166872895786851"/>
          <c:y val="0.18491707153627071"/>
          <c:w val="0.35034964379452571"/>
          <c:h val="4.64879286783367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D3487F-75AD-4E64-B21C-9B279C197063}"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763723D5-5390-4261-8AD8-256F15E49C68}">
      <dgm:prSet phldrT="[Text]"/>
      <dgm:spPr/>
      <dgm:t>
        <a:bodyPr/>
        <a:lstStyle/>
        <a:p>
          <a:r>
            <a:rPr lang="en-US" dirty="0"/>
            <a:t>Finishing Strong</a:t>
          </a:r>
        </a:p>
      </dgm:t>
    </dgm:pt>
    <dgm:pt modelId="{B3606A66-8AA9-4239-BF90-B961698DDFA8}" type="parTrans" cxnId="{211B05D0-5F50-4C96-BD12-94F62FCF3100}">
      <dgm:prSet/>
      <dgm:spPr/>
      <dgm:t>
        <a:bodyPr/>
        <a:lstStyle/>
        <a:p>
          <a:endParaRPr lang="en-US"/>
        </a:p>
      </dgm:t>
    </dgm:pt>
    <dgm:pt modelId="{13197F20-B5C4-496C-81B2-69D6ED178B4E}" type="sibTrans" cxnId="{211B05D0-5F50-4C96-BD12-94F62FCF3100}">
      <dgm:prSet/>
      <dgm:spPr/>
      <dgm:t>
        <a:bodyPr/>
        <a:lstStyle/>
        <a:p>
          <a:endParaRPr lang="en-US"/>
        </a:p>
      </dgm:t>
    </dgm:pt>
    <dgm:pt modelId="{C8F5B01E-7774-4461-9670-87545E1CC42C}">
      <dgm:prSet phldrT="[Text]" custT="1"/>
      <dgm:spPr/>
      <dgm:t>
        <a:bodyPr/>
        <a:lstStyle/>
        <a:p>
          <a:r>
            <a:rPr lang="en-US" sz="1400" dirty="0"/>
            <a:t>January to December 2016</a:t>
          </a:r>
        </a:p>
        <a:p>
          <a:endParaRPr lang="en-US" sz="1400" dirty="0"/>
        </a:p>
        <a:p>
          <a:r>
            <a:rPr lang="en-US" sz="1400" dirty="0"/>
            <a:t>Plant and push key actions</a:t>
          </a:r>
        </a:p>
        <a:p>
          <a:r>
            <a:rPr lang="en-US" sz="1400" dirty="0"/>
            <a:t>Measure and report impact</a:t>
          </a:r>
        </a:p>
        <a:p>
          <a:r>
            <a:rPr lang="en-US" sz="1400" dirty="0"/>
            <a:t>Collect and tell stories</a:t>
          </a:r>
        </a:p>
        <a:p>
          <a:r>
            <a:rPr lang="en-US" sz="1400" dirty="0"/>
            <a:t>Celebrate</a:t>
          </a:r>
        </a:p>
        <a:p>
          <a:endParaRPr lang="en-US" sz="1100" dirty="0"/>
        </a:p>
        <a:p>
          <a:endParaRPr lang="en-US" sz="1100" dirty="0"/>
        </a:p>
      </dgm:t>
    </dgm:pt>
    <dgm:pt modelId="{53C6242E-1CA3-4590-81BC-262FBF5A4A50}" type="parTrans" cxnId="{2AE50FC9-5859-4EE5-82B5-BDB8B9247CF1}">
      <dgm:prSet/>
      <dgm:spPr/>
      <dgm:t>
        <a:bodyPr/>
        <a:lstStyle/>
        <a:p>
          <a:endParaRPr lang="en-US"/>
        </a:p>
      </dgm:t>
    </dgm:pt>
    <dgm:pt modelId="{EBC18792-D7D8-4085-93CA-A215617D5890}" type="sibTrans" cxnId="{2AE50FC9-5859-4EE5-82B5-BDB8B9247CF1}">
      <dgm:prSet/>
      <dgm:spPr/>
      <dgm:t>
        <a:bodyPr/>
        <a:lstStyle/>
        <a:p>
          <a:endParaRPr lang="en-US"/>
        </a:p>
      </dgm:t>
    </dgm:pt>
    <dgm:pt modelId="{A6643135-B9EE-4ED8-A383-EA592E3014B6}">
      <dgm:prSet phldrT="[Text]"/>
      <dgm:spPr/>
      <dgm:t>
        <a:bodyPr/>
        <a:lstStyle/>
        <a:p>
          <a:r>
            <a:rPr lang="en-US" dirty="0"/>
            <a:t>Transition Zone</a:t>
          </a:r>
        </a:p>
      </dgm:t>
    </dgm:pt>
    <dgm:pt modelId="{68527DD4-4B64-4204-89E7-3CE816A01698}" type="parTrans" cxnId="{66D41F39-B081-466A-8800-E1B87A73B1D8}">
      <dgm:prSet/>
      <dgm:spPr/>
      <dgm:t>
        <a:bodyPr/>
        <a:lstStyle/>
        <a:p>
          <a:endParaRPr lang="en-US"/>
        </a:p>
      </dgm:t>
    </dgm:pt>
    <dgm:pt modelId="{0E5B6913-241C-4B27-9163-5F77F30B1375}" type="sibTrans" cxnId="{66D41F39-B081-466A-8800-E1B87A73B1D8}">
      <dgm:prSet/>
      <dgm:spPr/>
      <dgm:t>
        <a:bodyPr/>
        <a:lstStyle/>
        <a:p>
          <a:endParaRPr lang="en-US"/>
        </a:p>
      </dgm:t>
    </dgm:pt>
    <dgm:pt modelId="{E0C758BA-6867-447E-83B0-EBE7BC3096AA}">
      <dgm:prSet phldrT="[Text]" custT="1"/>
      <dgm:spPr/>
      <dgm:t>
        <a:bodyPr/>
        <a:lstStyle/>
        <a:p>
          <a:r>
            <a:rPr lang="en-US" sz="1400" dirty="0"/>
            <a:t>March 2016-July 2017</a:t>
          </a:r>
        </a:p>
        <a:p>
          <a:endParaRPr lang="en-US" sz="1400" dirty="0"/>
        </a:p>
        <a:p>
          <a:r>
            <a:rPr lang="en-US" sz="1400" dirty="0"/>
            <a:t>Gather input from stakeholders</a:t>
          </a:r>
        </a:p>
        <a:p>
          <a:r>
            <a:rPr lang="en-US" sz="1400" dirty="0"/>
            <a:t>Incorporate findings of evaluation and modeling</a:t>
          </a:r>
        </a:p>
        <a:p>
          <a:r>
            <a:rPr lang="en-US" sz="1400" dirty="0"/>
            <a:t>Set framework, metrics, budget</a:t>
          </a:r>
        </a:p>
        <a:p>
          <a:r>
            <a:rPr lang="en-US" sz="1400" dirty="0"/>
            <a:t>Engage partners, leadership</a:t>
          </a:r>
        </a:p>
        <a:p>
          <a:r>
            <a:rPr lang="en-US" sz="1400" dirty="0"/>
            <a:t>Disseminate final report</a:t>
          </a:r>
        </a:p>
        <a:p>
          <a:endParaRPr lang="en-US" sz="1100" dirty="0"/>
        </a:p>
        <a:p>
          <a:endParaRPr lang="en-US" sz="1100" dirty="0"/>
        </a:p>
      </dgm:t>
    </dgm:pt>
    <dgm:pt modelId="{5D010493-C1D9-4626-B225-CDD960238949}" type="parTrans" cxnId="{0809199B-F4EE-4641-8CE9-7679648ABADF}">
      <dgm:prSet/>
      <dgm:spPr/>
      <dgm:t>
        <a:bodyPr/>
        <a:lstStyle/>
        <a:p>
          <a:endParaRPr lang="en-US"/>
        </a:p>
      </dgm:t>
    </dgm:pt>
    <dgm:pt modelId="{09886823-9F83-4792-A3B5-12D747D982BB}" type="sibTrans" cxnId="{0809199B-F4EE-4641-8CE9-7679648ABADF}">
      <dgm:prSet/>
      <dgm:spPr/>
      <dgm:t>
        <a:bodyPr/>
        <a:lstStyle/>
        <a:p>
          <a:endParaRPr lang="en-US"/>
        </a:p>
      </dgm:t>
    </dgm:pt>
    <dgm:pt modelId="{FB603776-0A90-4F09-B42C-E56C64F99D96}">
      <dgm:prSet phldrT="[Text]"/>
      <dgm:spPr/>
      <dgm:t>
        <a:bodyPr/>
        <a:lstStyle/>
        <a:p>
          <a:r>
            <a:rPr lang="en-US" dirty="0"/>
            <a:t>Million Hearts 2.0</a:t>
          </a:r>
        </a:p>
      </dgm:t>
    </dgm:pt>
    <dgm:pt modelId="{B065AD8C-3DB2-46E3-B6B5-108E3A8EA074}" type="parTrans" cxnId="{C7C74DA8-388E-4028-94BE-960733DE518B}">
      <dgm:prSet/>
      <dgm:spPr/>
      <dgm:t>
        <a:bodyPr/>
        <a:lstStyle/>
        <a:p>
          <a:endParaRPr lang="en-US"/>
        </a:p>
      </dgm:t>
    </dgm:pt>
    <dgm:pt modelId="{72095E6B-7282-4088-B7D8-AFBB56C2352F}" type="sibTrans" cxnId="{C7C74DA8-388E-4028-94BE-960733DE518B}">
      <dgm:prSet/>
      <dgm:spPr/>
      <dgm:t>
        <a:bodyPr/>
        <a:lstStyle/>
        <a:p>
          <a:endParaRPr lang="en-US"/>
        </a:p>
      </dgm:t>
    </dgm:pt>
    <dgm:pt modelId="{B81FBCAE-9B89-4E7B-9553-CF1754AD4C6A}">
      <dgm:prSet phldrT="[Text]" custT="1"/>
      <dgm:spPr/>
      <dgm:t>
        <a:bodyPr/>
        <a:lstStyle/>
        <a:p>
          <a:r>
            <a:rPr lang="en-US" sz="1400" dirty="0"/>
            <a:t>January - July 2017 Launch</a:t>
          </a:r>
        </a:p>
        <a:p>
          <a:endParaRPr lang="en-US" sz="1400" dirty="0"/>
        </a:p>
        <a:p>
          <a:r>
            <a:rPr lang="en-US" sz="1400" dirty="0"/>
            <a:t>Issue  new aim and targets</a:t>
          </a:r>
        </a:p>
        <a:p>
          <a:r>
            <a:rPr lang="en-US" sz="1400" dirty="0"/>
            <a:t>Ignite novel collaborations</a:t>
          </a:r>
        </a:p>
        <a:p>
          <a:r>
            <a:rPr lang="en-US" sz="1400" dirty="0"/>
            <a:t>Gather powerful commitments</a:t>
          </a:r>
        </a:p>
        <a:p>
          <a:r>
            <a:rPr lang="en-US" sz="1400" dirty="0"/>
            <a:t>Serially launch at events in 1</a:t>
          </a:r>
          <a:r>
            <a:rPr lang="en-US" sz="1400" baseline="30000" dirty="0"/>
            <a:t>st</a:t>
          </a:r>
          <a:r>
            <a:rPr lang="en-US" sz="1400" dirty="0"/>
            <a:t> 6 months</a:t>
          </a:r>
        </a:p>
        <a:p>
          <a:endParaRPr lang="en-US" sz="1300" dirty="0"/>
        </a:p>
      </dgm:t>
    </dgm:pt>
    <dgm:pt modelId="{D6AC0785-D7B3-4B00-9043-04B970D2A0BA}" type="parTrans" cxnId="{4F26EA51-EF29-458D-841A-A0EE1893272B}">
      <dgm:prSet/>
      <dgm:spPr/>
      <dgm:t>
        <a:bodyPr/>
        <a:lstStyle/>
        <a:p>
          <a:endParaRPr lang="en-US"/>
        </a:p>
      </dgm:t>
    </dgm:pt>
    <dgm:pt modelId="{8F5A8981-92BF-49BE-A121-5F06802E47B6}" type="sibTrans" cxnId="{4F26EA51-EF29-458D-841A-A0EE1893272B}">
      <dgm:prSet/>
      <dgm:spPr/>
      <dgm:t>
        <a:bodyPr/>
        <a:lstStyle/>
        <a:p>
          <a:endParaRPr lang="en-US"/>
        </a:p>
      </dgm:t>
    </dgm:pt>
    <dgm:pt modelId="{6489E58C-012B-48AC-B571-84BF6C98A39E}" type="pres">
      <dgm:prSet presAssocID="{3CD3487F-75AD-4E64-B21C-9B279C197063}" presName="Name0" presStyleCnt="0">
        <dgm:presLayoutVars>
          <dgm:chMax val="5"/>
          <dgm:chPref val="5"/>
          <dgm:dir/>
          <dgm:animLvl val="lvl"/>
        </dgm:presLayoutVars>
      </dgm:prSet>
      <dgm:spPr/>
    </dgm:pt>
    <dgm:pt modelId="{95218698-E611-4508-B60C-599151EBF5A5}" type="pres">
      <dgm:prSet presAssocID="{763723D5-5390-4261-8AD8-256F15E49C68}" presName="parentText1" presStyleLbl="node1" presStyleIdx="0" presStyleCnt="3" custLinFactNeighborX="-583">
        <dgm:presLayoutVars>
          <dgm:chMax/>
          <dgm:chPref val="3"/>
          <dgm:bulletEnabled val="1"/>
        </dgm:presLayoutVars>
      </dgm:prSet>
      <dgm:spPr/>
    </dgm:pt>
    <dgm:pt modelId="{801B07C4-E4E2-4345-B1CB-7269A69E3F2C}" type="pres">
      <dgm:prSet presAssocID="{763723D5-5390-4261-8AD8-256F15E49C68}" presName="childText1" presStyleLbl="solidAlignAcc1" presStyleIdx="0" presStyleCnt="3" custScaleX="106012" custLinFactNeighborX="1503" custLinFactNeighborY="217">
        <dgm:presLayoutVars>
          <dgm:chMax val="0"/>
          <dgm:chPref val="0"/>
          <dgm:bulletEnabled val="1"/>
        </dgm:presLayoutVars>
      </dgm:prSet>
      <dgm:spPr/>
    </dgm:pt>
    <dgm:pt modelId="{7A8468DC-F429-4C41-ADA4-54141765694D}" type="pres">
      <dgm:prSet presAssocID="{A6643135-B9EE-4ED8-A383-EA592E3014B6}" presName="parentText2" presStyleLbl="node1" presStyleIdx="1" presStyleCnt="3" custLinFactNeighborX="-865">
        <dgm:presLayoutVars>
          <dgm:chMax/>
          <dgm:chPref val="3"/>
          <dgm:bulletEnabled val="1"/>
        </dgm:presLayoutVars>
      </dgm:prSet>
      <dgm:spPr/>
    </dgm:pt>
    <dgm:pt modelId="{343C0DC2-4E0B-4E5F-9F10-F0E7ADB82ACD}" type="pres">
      <dgm:prSet presAssocID="{A6643135-B9EE-4ED8-A383-EA592E3014B6}" presName="childText2" presStyleLbl="solidAlignAcc1" presStyleIdx="1" presStyleCnt="3" custScaleX="120723" custLinFactNeighborX="8833" custLinFactNeighborY="-3746">
        <dgm:presLayoutVars>
          <dgm:chMax val="0"/>
          <dgm:chPref val="0"/>
          <dgm:bulletEnabled val="1"/>
        </dgm:presLayoutVars>
      </dgm:prSet>
      <dgm:spPr/>
    </dgm:pt>
    <dgm:pt modelId="{7F32926E-1D62-46ED-A383-95B169C0FC68}" type="pres">
      <dgm:prSet presAssocID="{FB603776-0A90-4F09-B42C-E56C64F99D96}" presName="parentText3" presStyleLbl="node1" presStyleIdx="2" presStyleCnt="3" custScaleX="95326" custLinFactNeighborX="1560">
        <dgm:presLayoutVars>
          <dgm:chMax/>
          <dgm:chPref val="3"/>
          <dgm:bulletEnabled val="1"/>
        </dgm:presLayoutVars>
      </dgm:prSet>
      <dgm:spPr/>
    </dgm:pt>
    <dgm:pt modelId="{D732E785-BF03-42A9-9745-21EF0F1428ED}" type="pres">
      <dgm:prSet presAssocID="{FB603776-0A90-4F09-B42C-E56C64F99D96}" presName="childText3" presStyleLbl="solidAlignAcc1" presStyleIdx="2" presStyleCnt="3" custScaleX="102321" custLinFactNeighborX="7376" custLinFactNeighborY="-3986">
        <dgm:presLayoutVars>
          <dgm:chMax val="0"/>
          <dgm:chPref val="0"/>
          <dgm:bulletEnabled val="1"/>
        </dgm:presLayoutVars>
      </dgm:prSet>
      <dgm:spPr/>
    </dgm:pt>
  </dgm:ptLst>
  <dgm:cxnLst>
    <dgm:cxn modelId="{03D61D0C-5C85-47FF-B8DB-0E7480063146}" type="presOf" srcId="{FB603776-0A90-4F09-B42C-E56C64F99D96}" destId="{7F32926E-1D62-46ED-A383-95B169C0FC68}" srcOrd="0" destOrd="0" presId="urn:microsoft.com/office/officeart/2009/3/layout/IncreasingArrowsProcess"/>
    <dgm:cxn modelId="{66D41F39-B081-466A-8800-E1B87A73B1D8}" srcId="{3CD3487F-75AD-4E64-B21C-9B279C197063}" destId="{A6643135-B9EE-4ED8-A383-EA592E3014B6}" srcOrd="1" destOrd="0" parTransId="{68527DD4-4B64-4204-89E7-3CE816A01698}" sibTransId="{0E5B6913-241C-4B27-9163-5F77F30B1375}"/>
    <dgm:cxn modelId="{FB627C44-1070-4FD9-95B4-3AF88D1E3498}" type="presOf" srcId="{C8F5B01E-7774-4461-9670-87545E1CC42C}" destId="{801B07C4-E4E2-4345-B1CB-7269A69E3F2C}" srcOrd="0" destOrd="0" presId="urn:microsoft.com/office/officeart/2009/3/layout/IncreasingArrowsProcess"/>
    <dgm:cxn modelId="{10DC126C-9CC0-4F7D-8D33-F01B78DD5351}" type="presOf" srcId="{3CD3487F-75AD-4E64-B21C-9B279C197063}" destId="{6489E58C-012B-48AC-B571-84BF6C98A39E}" srcOrd="0" destOrd="0" presId="urn:microsoft.com/office/officeart/2009/3/layout/IncreasingArrowsProcess"/>
    <dgm:cxn modelId="{4F26EA51-EF29-458D-841A-A0EE1893272B}" srcId="{FB603776-0A90-4F09-B42C-E56C64F99D96}" destId="{B81FBCAE-9B89-4E7B-9553-CF1754AD4C6A}" srcOrd="0" destOrd="0" parTransId="{D6AC0785-D7B3-4B00-9043-04B970D2A0BA}" sibTransId="{8F5A8981-92BF-49BE-A121-5F06802E47B6}"/>
    <dgm:cxn modelId="{D46C1B7F-AF6D-4F10-A9E5-A65175A2FD9B}" type="presOf" srcId="{A6643135-B9EE-4ED8-A383-EA592E3014B6}" destId="{7A8468DC-F429-4C41-ADA4-54141765694D}" srcOrd="0" destOrd="0" presId="urn:microsoft.com/office/officeart/2009/3/layout/IncreasingArrowsProcess"/>
    <dgm:cxn modelId="{0809199B-F4EE-4641-8CE9-7679648ABADF}" srcId="{A6643135-B9EE-4ED8-A383-EA592E3014B6}" destId="{E0C758BA-6867-447E-83B0-EBE7BC3096AA}" srcOrd="0" destOrd="0" parTransId="{5D010493-C1D9-4626-B225-CDD960238949}" sibTransId="{09886823-9F83-4792-A3B5-12D747D982BB}"/>
    <dgm:cxn modelId="{6213759D-9651-4C87-95CB-1599A3E729C1}" type="presOf" srcId="{763723D5-5390-4261-8AD8-256F15E49C68}" destId="{95218698-E611-4508-B60C-599151EBF5A5}" srcOrd="0" destOrd="0" presId="urn:microsoft.com/office/officeart/2009/3/layout/IncreasingArrowsProcess"/>
    <dgm:cxn modelId="{C7C74DA8-388E-4028-94BE-960733DE518B}" srcId="{3CD3487F-75AD-4E64-B21C-9B279C197063}" destId="{FB603776-0A90-4F09-B42C-E56C64F99D96}" srcOrd="2" destOrd="0" parTransId="{B065AD8C-3DB2-46E3-B6B5-108E3A8EA074}" sibTransId="{72095E6B-7282-4088-B7D8-AFBB56C2352F}"/>
    <dgm:cxn modelId="{2AE50FC9-5859-4EE5-82B5-BDB8B9247CF1}" srcId="{763723D5-5390-4261-8AD8-256F15E49C68}" destId="{C8F5B01E-7774-4461-9670-87545E1CC42C}" srcOrd="0" destOrd="0" parTransId="{53C6242E-1CA3-4590-81BC-262FBF5A4A50}" sibTransId="{EBC18792-D7D8-4085-93CA-A215617D5890}"/>
    <dgm:cxn modelId="{211B05D0-5F50-4C96-BD12-94F62FCF3100}" srcId="{3CD3487F-75AD-4E64-B21C-9B279C197063}" destId="{763723D5-5390-4261-8AD8-256F15E49C68}" srcOrd="0" destOrd="0" parTransId="{B3606A66-8AA9-4239-BF90-B961698DDFA8}" sibTransId="{13197F20-B5C4-496C-81B2-69D6ED178B4E}"/>
    <dgm:cxn modelId="{CC9A45D5-34D1-4A0F-B7D6-C4DD33299179}" type="presOf" srcId="{B81FBCAE-9B89-4E7B-9553-CF1754AD4C6A}" destId="{D732E785-BF03-42A9-9745-21EF0F1428ED}" srcOrd="0" destOrd="0" presId="urn:microsoft.com/office/officeart/2009/3/layout/IncreasingArrowsProcess"/>
    <dgm:cxn modelId="{36B9A6DD-E8C2-41A1-9405-E54564E44BC7}" type="presOf" srcId="{E0C758BA-6867-447E-83B0-EBE7BC3096AA}" destId="{343C0DC2-4E0B-4E5F-9F10-F0E7ADB82ACD}" srcOrd="0" destOrd="0" presId="urn:microsoft.com/office/officeart/2009/3/layout/IncreasingArrowsProcess"/>
    <dgm:cxn modelId="{6387BCDC-0414-4E7E-BAD6-4873BB80D3A8}" type="presParOf" srcId="{6489E58C-012B-48AC-B571-84BF6C98A39E}" destId="{95218698-E611-4508-B60C-599151EBF5A5}" srcOrd="0" destOrd="0" presId="urn:microsoft.com/office/officeart/2009/3/layout/IncreasingArrowsProcess"/>
    <dgm:cxn modelId="{E1409E5E-9103-420F-8710-7645068025A1}" type="presParOf" srcId="{6489E58C-012B-48AC-B571-84BF6C98A39E}" destId="{801B07C4-E4E2-4345-B1CB-7269A69E3F2C}" srcOrd="1" destOrd="0" presId="urn:microsoft.com/office/officeart/2009/3/layout/IncreasingArrowsProcess"/>
    <dgm:cxn modelId="{BB65A706-BD86-4EBC-A467-78064613FA43}" type="presParOf" srcId="{6489E58C-012B-48AC-B571-84BF6C98A39E}" destId="{7A8468DC-F429-4C41-ADA4-54141765694D}" srcOrd="2" destOrd="0" presId="urn:microsoft.com/office/officeart/2009/3/layout/IncreasingArrowsProcess"/>
    <dgm:cxn modelId="{7C8E2A76-C6AA-43F2-9969-16C2AA58E555}" type="presParOf" srcId="{6489E58C-012B-48AC-B571-84BF6C98A39E}" destId="{343C0DC2-4E0B-4E5F-9F10-F0E7ADB82ACD}" srcOrd="3" destOrd="0" presId="urn:microsoft.com/office/officeart/2009/3/layout/IncreasingArrowsProcess"/>
    <dgm:cxn modelId="{6182A8C4-62F0-4F94-972C-4029BD73E9C1}" type="presParOf" srcId="{6489E58C-012B-48AC-B571-84BF6C98A39E}" destId="{7F32926E-1D62-46ED-A383-95B169C0FC68}" srcOrd="4" destOrd="0" presId="urn:microsoft.com/office/officeart/2009/3/layout/IncreasingArrowsProcess"/>
    <dgm:cxn modelId="{36C3F9FE-64BC-454A-AAA4-8CF27D81F6B8}" type="presParOf" srcId="{6489E58C-012B-48AC-B571-84BF6C98A39E}" destId="{D732E785-BF03-42A9-9745-21EF0F1428ED}"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D12760-61F5-43DA-9C46-73F73AD6EEA1}"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US"/>
        </a:p>
      </dgm:t>
    </dgm:pt>
    <dgm:pt modelId="{44BB927C-4C17-47AF-9AF2-CED563B89994}">
      <dgm:prSet phldrT="[Text]"/>
      <dgm:spPr/>
      <dgm:t>
        <a:bodyPr/>
        <a:lstStyle/>
        <a:p>
          <a:r>
            <a:rPr lang="en-US" b="1" dirty="0">
              <a:solidFill>
                <a:schemeClr val="tx1"/>
              </a:solidFill>
              <a:latin typeface="Arial" panose="020B0604020202020204" pitchFamily="34" charset="0"/>
              <a:cs typeface="Arial" panose="020B0604020202020204" pitchFamily="34" charset="0"/>
            </a:rPr>
            <a:t>Compare to local, state, or national prevalence data</a:t>
          </a:r>
        </a:p>
      </dgm:t>
    </dgm:pt>
    <dgm:pt modelId="{EE905464-83B8-447E-B50B-FB3AAC63BEC5}" type="parTrans" cxnId="{38E9E832-D08D-4CAB-A7BF-904D0C3FD913}">
      <dgm:prSet/>
      <dgm:spPr/>
      <dgm:t>
        <a:bodyPr/>
        <a:lstStyle/>
        <a:p>
          <a:endParaRPr lang="en-US">
            <a:solidFill>
              <a:schemeClr val="tx1"/>
            </a:solidFill>
          </a:endParaRPr>
        </a:p>
      </dgm:t>
    </dgm:pt>
    <dgm:pt modelId="{648F4E33-30A0-4BDF-9470-948D5CFD1F36}" type="sibTrans" cxnId="{38E9E832-D08D-4CAB-A7BF-904D0C3FD913}">
      <dgm:prSet/>
      <dgm:spPr/>
      <dgm:t>
        <a:bodyPr/>
        <a:lstStyle/>
        <a:p>
          <a:endParaRPr lang="en-US">
            <a:solidFill>
              <a:schemeClr val="tx1"/>
            </a:solidFill>
          </a:endParaRPr>
        </a:p>
      </dgm:t>
    </dgm:pt>
    <dgm:pt modelId="{A9A8FD63-B14D-453B-BD1C-5E98EA83741C}">
      <dgm:prSet phldrT="[Text]"/>
      <dgm:spPr/>
      <dgm:t>
        <a:bodyPr/>
        <a:lstStyle/>
        <a:p>
          <a:r>
            <a:rPr lang="en-US" b="1" dirty="0">
              <a:solidFill>
                <a:schemeClr val="tx1"/>
              </a:solidFill>
              <a:latin typeface="Arial" panose="020B0604020202020204" pitchFamily="34" charset="0"/>
              <a:cs typeface="Arial" panose="020B0604020202020204" pitchFamily="34" charset="0"/>
            </a:rPr>
            <a:t>Establish clinical criteria for potential undiagnosed HTN</a:t>
          </a:r>
        </a:p>
      </dgm:t>
    </dgm:pt>
    <dgm:pt modelId="{BEB92430-DA7F-46C2-A915-7B484BCCF51C}" type="parTrans" cxnId="{6A6DD1EF-0EBE-4406-A8E2-2D8CD0122A2D}">
      <dgm:prSet/>
      <dgm:spPr/>
      <dgm:t>
        <a:bodyPr/>
        <a:lstStyle/>
        <a:p>
          <a:endParaRPr lang="en-US">
            <a:solidFill>
              <a:schemeClr val="tx1"/>
            </a:solidFill>
          </a:endParaRPr>
        </a:p>
      </dgm:t>
    </dgm:pt>
    <dgm:pt modelId="{17E90E28-5797-44D0-9C47-ACCC4F62D004}" type="sibTrans" cxnId="{6A6DD1EF-0EBE-4406-A8E2-2D8CD0122A2D}">
      <dgm:prSet/>
      <dgm:spPr/>
      <dgm:t>
        <a:bodyPr/>
        <a:lstStyle/>
        <a:p>
          <a:endParaRPr lang="en-US">
            <a:solidFill>
              <a:schemeClr val="tx1"/>
            </a:solidFill>
          </a:endParaRPr>
        </a:p>
      </dgm:t>
    </dgm:pt>
    <dgm:pt modelId="{1172EED3-1F2A-43B4-BD67-66986AFD5F99}">
      <dgm:prSet phldrT="[Text]"/>
      <dgm:spPr/>
      <dgm:t>
        <a:bodyPr/>
        <a:lstStyle/>
        <a:p>
          <a:r>
            <a:rPr lang="en-US" b="1" dirty="0">
              <a:solidFill>
                <a:schemeClr val="tx1"/>
              </a:solidFill>
              <a:latin typeface="Arial" panose="020B0604020202020204" pitchFamily="34" charset="0"/>
              <a:cs typeface="Arial" panose="020B0604020202020204" pitchFamily="34" charset="0"/>
            </a:rPr>
            <a:t>Search EHR data for patients that meet clinical criteria</a:t>
          </a:r>
        </a:p>
      </dgm:t>
    </dgm:pt>
    <dgm:pt modelId="{FCE0F699-8826-4804-9E92-701FED95A5BF}" type="parTrans" cxnId="{29D98BE5-747C-4BA5-861B-AA3563380B8B}">
      <dgm:prSet/>
      <dgm:spPr/>
      <dgm:t>
        <a:bodyPr/>
        <a:lstStyle/>
        <a:p>
          <a:endParaRPr lang="en-US">
            <a:solidFill>
              <a:schemeClr val="tx1"/>
            </a:solidFill>
          </a:endParaRPr>
        </a:p>
      </dgm:t>
    </dgm:pt>
    <dgm:pt modelId="{E959B341-F7D3-4083-A8DB-BFCA3ACFBEE5}" type="sibTrans" cxnId="{29D98BE5-747C-4BA5-861B-AA3563380B8B}">
      <dgm:prSet/>
      <dgm:spPr/>
      <dgm:t>
        <a:bodyPr/>
        <a:lstStyle/>
        <a:p>
          <a:endParaRPr lang="en-US">
            <a:solidFill>
              <a:schemeClr val="tx1"/>
            </a:solidFill>
          </a:endParaRPr>
        </a:p>
      </dgm:t>
    </dgm:pt>
    <dgm:pt modelId="{4A61F8E0-4A3D-4126-9690-471FF746E223}">
      <dgm:prSet phldrT="[Text]"/>
      <dgm:spPr/>
      <dgm:t>
        <a:bodyPr/>
        <a:lstStyle/>
        <a:p>
          <a:r>
            <a:rPr lang="en-US" b="1" dirty="0">
              <a:solidFill>
                <a:schemeClr val="tx1"/>
              </a:solidFill>
              <a:latin typeface="Arial" panose="020B0604020202020204" pitchFamily="34" charset="0"/>
              <a:cs typeface="Arial" panose="020B0604020202020204" pitchFamily="34" charset="0"/>
            </a:rPr>
            <a:t>Implement a plan for addressing the identified population</a:t>
          </a:r>
        </a:p>
      </dgm:t>
    </dgm:pt>
    <dgm:pt modelId="{4C0433C0-C71E-415D-A220-2F22AC793B46}" type="parTrans" cxnId="{61C64C24-A9DA-4C32-A58A-84E17C430521}">
      <dgm:prSet/>
      <dgm:spPr/>
      <dgm:t>
        <a:bodyPr/>
        <a:lstStyle/>
        <a:p>
          <a:endParaRPr lang="en-US">
            <a:solidFill>
              <a:schemeClr val="tx1"/>
            </a:solidFill>
          </a:endParaRPr>
        </a:p>
      </dgm:t>
    </dgm:pt>
    <dgm:pt modelId="{551EBF6D-9A64-496C-AB39-1D8191DF2715}" type="sibTrans" cxnId="{61C64C24-A9DA-4C32-A58A-84E17C430521}">
      <dgm:prSet/>
      <dgm:spPr/>
      <dgm:t>
        <a:bodyPr/>
        <a:lstStyle/>
        <a:p>
          <a:endParaRPr lang="en-US">
            <a:solidFill>
              <a:schemeClr val="tx1"/>
            </a:solidFill>
          </a:endParaRPr>
        </a:p>
      </dgm:t>
    </dgm:pt>
    <dgm:pt modelId="{46BFD797-74DE-4615-A2A6-A65E4ADA9C85}" type="pres">
      <dgm:prSet presAssocID="{13D12760-61F5-43DA-9C46-73F73AD6EEA1}" presName="cycle" presStyleCnt="0">
        <dgm:presLayoutVars>
          <dgm:dir/>
          <dgm:resizeHandles val="exact"/>
        </dgm:presLayoutVars>
      </dgm:prSet>
      <dgm:spPr/>
    </dgm:pt>
    <dgm:pt modelId="{32D00910-70A1-42D4-B566-C0CA5E928A5F}" type="pres">
      <dgm:prSet presAssocID="{44BB927C-4C17-47AF-9AF2-CED563B89994}" presName="node" presStyleLbl="node1" presStyleIdx="0" presStyleCnt="4">
        <dgm:presLayoutVars>
          <dgm:bulletEnabled val="1"/>
        </dgm:presLayoutVars>
      </dgm:prSet>
      <dgm:spPr/>
    </dgm:pt>
    <dgm:pt modelId="{27890B9E-3494-4CFC-9834-5F89066FAFD8}" type="pres">
      <dgm:prSet presAssocID="{648F4E33-30A0-4BDF-9470-948D5CFD1F36}" presName="sibTrans" presStyleLbl="sibTrans2D1" presStyleIdx="0" presStyleCnt="4"/>
      <dgm:spPr/>
    </dgm:pt>
    <dgm:pt modelId="{95B3C986-37CE-47AA-9DE6-08ACDE7B471C}" type="pres">
      <dgm:prSet presAssocID="{648F4E33-30A0-4BDF-9470-948D5CFD1F36}" presName="connectorText" presStyleLbl="sibTrans2D1" presStyleIdx="0" presStyleCnt="4"/>
      <dgm:spPr/>
    </dgm:pt>
    <dgm:pt modelId="{CE5BBA69-A08B-41CD-A478-00DBE1A4E18E}" type="pres">
      <dgm:prSet presAssocID="{A9A8FD63-B14D-453B-BD1C-5E98EA83741C}" presName="node" presStyleLbl="node1" presStyleIdx="1" presStyleCnt="4">
        <dgm:presLayoutVars>
          <dgm:bulletEnabled val="1"/>
        </dgm:presLayoutVars>
      </dgm:prSet>
      <dgm:spPr/>
    </dgm:pt>
    <dgm:pt modelId="{8D8181B4-9BF4-441B-819B-BF651CDA1A1E}" type="pres">
      <dgm:prSet presAssocID="{17E90E28-5797-44D0-9C47-ACCC4F62D004}" presName="sibTrans" presStyleLbl="sibTrans2D1" presStyleIdx="1" presStyleCnt="4"/>
      <dgm:spPr/>
    </dgm:pt>
    <dgm:pt modelId="{384D3EA6-8686-47AC-AFBF-8D7DD6EDDB7A}" type="pres">
      <dgm:prSet presAssocID="{17E90E28-5797-44D0-9C47-ACCC4F62D004}" presName="connectorText" presStyleLbl="sibTrans2D1" presStyleIdx="1" presStyleCnt="4"/>
      <dgm:spPr/>
    </dgm:pt>
    <dgm:pt modelId="{3FF98DF0-EECE-4E62-BA2F-2AC38FE53B24}" type="pres">
      <dgm:prSet presAssocID="{1172EED3-1F2A-43B4-BD67-66986AFD5F99}" presName="node" presStyleLbl="node1" presStyleIdx="2" presStyleCnt="4">
        <dgm:presLayoutVars>
          <dgm:bulletEnabled val="1"/>
        </dgm:presLayoutVars>
      </dgm:prSet>
      <dgm:spPr/>
    </dgm:pt>
    <dgm:pt modelId="{1F8122CC-C666-44E1-9B37-2576E1E0B762}" type="pres">
      <dgm:prSet presAssocID="{E959B341-F7D3-4083-A8DB-BFCA3ACFBEE5}" presName="sibTrans" presStyleLbl="sibTrans2D1" presStyleIdx="2" presStyleCnt="4"/>
      <dgm:spPr/>
    </dgm:pt>
    <dgm:pt modelId="{402FE439-2AC2-47EA-BF89-5D9612AEE9F4}" type="pres">
      <dgm:prSet presAssocID="{E959B341-F7D3-4083-A8DB-BFCA3ACFBEE5}" presName="connectorText" presStyleLbl="sibTrans2D1" presStyleIdx="2" presStyleCnt="4"/>
      <dgm:spPr/>
    </dgm:pt>
    <dgm:pt modelId="{D90F5FD6-2DE0-4657-8892-E3EB65F8DA3C}" type="pres">
      <dgm:prSet presAssocID="{4A61F8E0-4A3D-4126-9690-471FF746E223}" presName="node" presStyleLbl="node1" presStyleIdx="3" presStyleCnt="4">
        <dgm:presLayoutVars>
          <dgm:bulletEnabled val="1"/>
        </dgm:presLayoutVars>
      </dgm:prSet>
      <dgm:spPr/>
    </dgm:pt>
    <dgm:pt modelId="{1B9C5864-6FDC-471A-B6E2-82DFE827B374}" type="pres">
      <dgm:prSet presAssocID="{551EBF6D-9A64-496C-AB39-1D8191DF2715}" presName="sibTrans" presStyleLbl="sibTrans2D1" presStyleIdx="3" presStyleCnt="4"/>
      <dgm:spPr/>
    </dgm:pt>
    <dgm:pt modelId="{7D2126C8-5201-4BBC-954B-480D4CD20CFA}" type="pres">
      <dgm:prSet presAssocID="{551EBF6D-9A64-496C-AB39-1D8191DF2715}" presName="connectorText" presStyleLbl="sibTrans2D1" presStyleIdx="3" presStyleCnt="4"/>
      <dgm:spPr/>
    </dgm:pt>
  </dgm:ptLst>
  <dgm:cxnLst>
    <dgm:cxn modelId="{3CB50C07-AF70-45F1-A226-8D7283E71D6A}" type="presOf" srcId="{17E90E28-5797-44D0-9C47-ACCC4F62D004}" destId="{384D3EA6-8686-47AC-AFBF-8D7DD6EDDB7A}" srcOrd="1" destOrd="0" presId="urn:microsoft.com/office/officeart/2005/8/layout/cycle2"/>
    <dgm:cxn modelId="{A934F01D-3A88-4220-9150-102146AF4F17}" type="presOf" srcId="{648F4E33-30A0-4BDF-9470-948D5CFD1F36}" destId="{27890B9E-3494-4CFC-9834-5F89066FAFD8}" srcOrd="0" destOrd="0" presId="urn:microsoft.com/office/officeart/2005/8/layout/cycle2"/>
    <dgm:cxn modelId="{3ACD8821-5A57-4215-A534-683D4CAE40D6}" type="presOf" srcId="{E959B341-F7D3-4083-A8DB-BFCA3ACFBEE5}" destId="{402FE439-2AC2-47EA-BF89-5D9612AEE9F4}" srcOrd="1" destOrd="0" presId="urn:microsoft.com/office/officeart/2005/8/layout/cycle2"/>
    <dgm:cxn modelId="{61C64C24-A9DA-4C32-A58A-84E17C430521}" srcId="{13D12760-61F5-43DA-9C46-73F73AD6EEA1}" destId="{4A61F8E0-4A3D-4126-9690-471FF746E223}" srcOrd="3" destOrd="0" parTransId="{4C0433C0-C71E-415D-A220-2F22AC793B46}" sibTransId="{551EBF6D-9A64-496C-AB39-1D8191DF2715}"/>
    <dgm:cxn modelId="{38E9E832-D08D-4CAB-A7BF-904D0C3FD913}" srcId="{13D12760-61F5-43DA-9C46-73F73AD6EEA1}" destId="{44BB927C-4C17-47AF-9AF2-CED563B89994}" srcOrd="0" destOrd="0" parTransId="{EE905464-83B8-447E-B50B-FB3AAC63BEC5}" sibTransId="{648F4E33-30A0-4BDF-9470-948D5CFD1F36}"/>
    <dgm:cxn modelId="{A55E0146-FBC7-4A24-8205-44D591D4D3CE}" type="presOf" srcId="{551EBF6D-9A64-496C-AB39-1D8191DF2715}" destId="{1B9C5864-6FDC-471A-B6E2-82DFE827B374}" srcOrd="0" destOrd="0" presId="urn:microsoft.com/office/officeart/2005/8/layout/cycle2"/>
    <dgm:cxn modelId="{24D30D48-3E79-40B6-8751-8143AAC577F7}" type="presOf" srcId="{17E90E28-5797-44D0-9C47-ACCC4F62D004}" destId="{8D8181B4-9BF4-441B-819B-BF651CDA1A1E}" srcOrd="0" destOrd="0" presId="urn:microsoft.com/office/officeart/2005/8/layout/cycle2"/>
    <dgm:cxn modelId="{F3F11F75-C28A-4393-BA0B-0339D3CDE9D1}" type="presOf" srcId="{551EBF6D-9A64-496C-AB39-1D8191DF2715}" destId="{7D2126C8-5201-4BBC-954B-480D4CD20CFA}" srcOrd="1" destOrd="0" presId="urn:microsoft.com/office/officeart/2005/8/layout/cycle2"/>
    <dgm:cxn modelId="{CF34A55A-A299-454B-A7D5-EF131852BE85}" type="presOf" srcId="{1172EED3-1F2A-43B4-BD67-66986AFD5F99}" destId="{3FF98DF0-EECE-4E62-BA2F-2AC38FE53B24}" srcOrd="0" destOrd="0" presId="urn:microsoft.com/office/officeart/2005/8/layout/cycle2"/>
    <dgm:cxn modelId="{FC2D708E-7BAB-4381-8891-A5BEA28DFF67}" type="presOf" srcId="{44BB927C-4C17-47AF-9AF2-CED563B89994}" destId="{32D00910-70A1-42D4-B566-C0CA5E928A5F}" srcOrd="0" destOrd="0" presId="urn:microsoft.com/office/officeart/2005/8/layout/cycle2"/>
    <dgm:cxn modelId="{0428159C-3CE6-451E-ABCB-93315F21E660}" type="presOf" srcId="{4A61F8E0-4A3D-4126-9690-471FF746E223}" destId="{D90F5FD6-2DE0-4657-8892-E3EB65F8DA3C}" srcOrd="0" destOrd="0" presId="urn:microsoft.com/office/officeart/2005/8/layout/cycle2"/>
    <dgm:cxn modelId="{BDC8C4AD-0A97-4C1D-A2E1-6324F240C737}" type="presOf" srcId="{13D12760-61F5-43DA-9C46-73F73AD6EEA1}" destId="{46BFD797-74DE-4615-A2A6-A65E4ADA9C85}" srcOrd="0" destOrd="0" presId="urn:microsoft.com/office/officeart/2005/8/layout/cycle2"/>
    <dgm:cxn modelId="{1A9840CB-CDBF-44F2-A2F9-B9AE34C599AE}" type="presOf" srcId="{E959B341-F7D3-4083-A8DB-BFCA3ACFBEE5}" destId="{1F8122CC-C666-44E1-9B37-2576E1E0B762}" srcOrd="0" destOrd="0" presId="urn:microsoft.com/office/officeart/2005/8/layout/cycle2"/>
    <dgm:cxn modelId="{287227DA-8A26-4EE2-839D-B9E8F7161A2C}" type="presOf" srcId="{648F4E33-30A0-4BDF-9470-948D5CFD1F36}" destId="{95B3C986-37CE-47AA-9DE6-08ACDE7B471C}" srcOrd="1" destOrd="0" presId="urn:microsoft.com/office/officeart/2005/8/layout/cycle2"/>
    <dgm:cxn modelId="{29D98BE5-747C-4BA5-861B-AA3563380B8B}" srcId="{13D12760-61F5-43DA-9C46-73F73AD6EEA1}" destId="{1172EED3-1F2A-43B4-BD67-66986AFD5F99}" srcOrd="2" destOrd="0" parTransId="{FCE0F699-8826-4804-9E92-701FED95A5BF}" sibTransId="{E959B341-F7D3-4083-A8DB-BFCA3ACFBEE5}"/>
    <dgm:cxn modelId="{6A6DD1EF-0EBE-4406-A8E2-2D8CD0122A2D}" srcId="{13D12760-61F5-43DA-9C46-73F73AD6EEA1}" destId="{A9A8FD63-B14D-453B-BD1C-5E98EA83741C}" srcOrd="1" destOrd="0" parTransId="{BEB92430-DA7F-46C2-A915-7B484BCCF51C}" sibTransId="{17E90E28-5797-44D0-9C47-ACCC4F62D004}"/>
    <dgm:cxn modelId="{83E553FB-2691-4067-AE27-D60A953BEACC}" type="presOf" srcId="{A9A8FD63-B14D-453B-BD1C-5E98EA83741C}" destId="{CE5BBA69-A08B-41CD-A478-00DBE1A4E18E}" srcOrd="0" destOrd="0" presId="urn:microsoft.com/office/officeart/2005/8/layout/cycle2"/>
    <dgm:cxn modelId="{CD321ABD-CA06-4DCF-964C-F32B542F06AA}" type="presParOf" srcId="{46BFD797-74DE-4615-A2A6-A65E4ADA9C85}" destId="{32D00910-70A1-42D4-B566-C0CA5E928A5F}" srcOrd="0" destOrd="0" presId="urn:microsoft.com/office/officeart/2005/8/layout/cycle2"/>
    <dgm:cxn modelId="{B1CAC8C9-6022-42D4-AF91-173EADB8229B}" type="presParOf" srcId="{46BFD797-74DE-4615-A2A6-A65E4ADA9C85}" destId="{27890B9E-3494-4CFC-9834-5F89066FAFD8}" srcOrd="1" destOrd="0" presId="urn:microsoft.com/office/officeart/2005/8/layout/cycle2"/>
    <dgm:cxn modelId="{71645C8B-7AF1-41FF-A79D-D05E94DF183C}" type="presParOf" srcId="{27890B9E-3494-4CFC-9834-5F89066FAFD8}" destId="{95B3C986-37CE-47AA-9DE6-08ACDE7B471C}" srcOrd="0" destOrd="0" presId="urn:microsoft.com/office/officeart/2005/8/layout/cycle2"/>
    <dgm:cxn modelId="{71696994-FE85-41D2-A5F6-5E2EAB8FD126}" type="presParOf" srcId="{46BFD797-74DE-4615-A2A6-A65E4ADA9C85}" destId="{CE5BBA69-A08B-41CD-A478-00DBE1A4E18E}" srcOrd="2" destOrd="0" presId="urn:microsoft.com/office/officeart/2005/8/layout/cycle2"/>
    <dgm:cxn modelId="{CE77C28D-71BA-46C7-8A44-FC67CDA2677F}" type="presParOf" srcId="{46BFD797-74DE-4615-A2A6-A65E4ADA9C85}" destId="{8D8181B4-9BF4-441B-819B-BF651CDA1A1E}" srcOrd="3" destOrd="0" presId="urn:microsoft.com/office/officeart/2005/8/layout/cycle2"/>
    <dgm:cxn modelId="{7FC1C0EE-4DAF-48DB-876D-062223A6617E}" type="presParOf" srcId="{8D8181B4-9BF4-441B-819B-BF651CDA1A1E}" destId="{384D3EA6-8686-47AC-AFBF-8D7DD6EDDB7A}" srcOrd="0" destOrd="0" presId="urn:microsoft.com/office/officeart/2005/8/layout/cycle2"/>
    <dgm:cxn modelId="{13604FE9-CE37-47BC-AD2D-918DB8F2A444}" type="presParOf" srcId="{46BFD797-74DE-4615-A2A6-A65E4ADA9C85}" destId="{3FF98DF0-EECE-4E62-BA2F-2AC38FE53B24}" srcOrd="4" destOrd="0" presId="urn:microsoft.com/office/officeart/2005/8/layout/cycle2"/>
    <dgm:cxn modelId="{2F248618-B5A9-4F21-A2AE-8C2FDCBF7251}" type="presParOf" srcId="{46BFD797-74DE-4615-A2A6-A65E4ADA9C85}" destId="{1F8122CC-C666-44E1-9B37-2576E1E0B762}" srcOrd="5" destOrd="0" presId="urn:microsoft.com/office/officeart/2005/8/layout/cycle2"/>
    <dgm:cxn modelId="{1E004959-D014-4588-9994-F5CDCAA91ABD}" type="presParOf" srcId="{1F8122CC-C666-44E1-9B37-2576E1E0B762}" destId="{402FE439-2AC2-47EA-BF89-5D9612AEE9F4}" srcOrd="0" destOrd="0" presId="urn:microsoft.com/office/officeart/2005/8/layout/cycle2"/>
    <dgm:cxn modelId="{80B01E91-BD04-42F6-834C-8EFCF8E5F0C9}" type="presParOf" srcId="{46BFD797-74DE-4615-A2A6-A65E4ADA9C85}" destId="{D90F5FD6-2DE0-4657-8892-E3EB65F8DA3C}" srcOrd="6" destOrd="0" presId="urn:microsoft.com/office/officeart/2005/8/layout/cycle2"/>
    <dgm:cxn modelId="{289159A8-F259-4E16-8AF0-88709FDF03C8}" type="presParOf" srcId="{46BFD797-74DE-4615-A2A6-A65E4ADA9C85}" destId="{1B9C5864-6FDC-471A-B6E2-82DFE827B374}" srcOrd="7" destOrd="0" presId="urn:microsoft.com/office/officeart/2005/8/layout/cycle2"/>
    <dgm:cxn modelId="{76DB350B-537B-4D85-ABAE-950E66F70314}" type="presParOf" srcId="{1B9C5864-6FDC-471A-B6E2-82DFE827B374}" destId="{7D2126C8-5201-4BBC-954B-480D4CD20CFA}"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BD4C5D-5777-4D4D-87EB-2D0E3C82DDCF}" type="doc">
      <dgm:prSet loTypeId="urn:microsoft.com/office/officeart/2005/8/layout/StepDownProcess" loCatId="process" qsTypeId="urn:microsoft.com/office/officeart/2005/8/quickstyle/simple1" qsCatId="simple" csTypeId="urn:microsoft.com/office/officeart/2005/8/colors/accent4_3" csCatId="accent4" phldr="1"/>
      <dgm:spPr/>
      <dgm:t>
        <a:bodyPr/>
        <a:lstStyle/>
        <a:p>
          <a:endParaRPr lang="en-US"/>
        </a:p>
      </dgm:t>
    </dgm:pt>
    <dgm:pt modelId="{C7609C8B-E7E7-46C8-A02B-5F366988AA1B}">
      <dgm:prSet phldrT="[Text]"/>
      <dgm:spPr>
        <a:ln>
          <a:solidFill>
            <a:schemeClr val="tx1"/>
          </a:solidFill>
        </a:ln>
      </dgm:spPr>
      <dgm:t>
        <a:bodyPr/>
        <a:lstStyle/>
        <a:p>
          <a:r>
            <a:rPr lang="en-US" b="1" dirty="0">
              <a:effectLst/>
              <a:latin typeface="Arial" panose="020B0604020202020204" pitchFamily="34" charset="0"/>
              <a:cs typeface="Arial" panose="020B0604020202020204" pitchFamily="34" charset="0"/>
            </a:rPr>
            <a:t>Change Concept</a:t>
          </a:r>
        </a:p>
      </dgm:t>
    </dgm:pt>
    <dgm:pt modelId="{BD6B8150-337F-42E6-81A8-A46D765C0D2E}" type="parTrans" cxnId="{52B8C47A-AF82-474C-8434-5040882C8737}">
      <dgm:prSet/>
      <dgm:spPr/>
      <dgm:t>
        <a:bodyPr/>
        <a:lstStyle/>
        <a:p>
          <a:endParaRPr lang="en-US"/>
        </a:p>
      </dgm:t>
    </dgm:pt>
    <dgm:pt modelId="{E41C6B11-0AF7-4331-817A-FF0BA1B8D7F6}" type="sibTrans" cxnId="{52B8C47A-AF82-474C-8434-5040882C8737}">
      <dgm:prSet/>
      <dgm:spPr/>
      <dgm:t>
        <a:bodyPr/>
        <a:lstStyle/>
        <a:p>
          <a:endParaRPr lang="en-US"/>
        </a:p>
      </dgm:t>
    </dgm:pt>
    <dgm:pt modelId="{E3927784-990E-4BEC-ACC9-F19C91399A16}">
      <dgm:prSet phldrT="[Text]" custT="1"/>
      <dgm:spPr/>
      <dgm:t>
        <a:bodyPr/>
        <a:lstStyle/>
        <a:p>
          <a:r>
            <a:rPr lang="en-US" sz="2000" dirty="0">
              <a:latin typeface="Arial" panose="020B0604020202020204" pitchFamily="34" charset="0"/>
              <a:cs typeface="Arial" panose="020B0604020202020204" pitchFamily="34" charset="0"/>
            </a:rPr>
            <a:t>General notions that are useful in the development of more specific ideas for changes that lead to improvement</a:t>
          </a:r>
        </a:p>
      </dgm:t>
    </dgm:pt>
    <dgm:pt modelId="{96A9D4F5-7995-4C72-99CC-5078C23A7962}" type="parTrans" cxnId="{66B04ABB-4222-4E14-8894-EA0EB61B18AA}">
      <dgm:prSet/>
      <dgm:spPr/>
      <dgm:t>
        <a:bodyPr/>
        <a:lstStyle/>
        <a:p>
          <a:endParaRPr lang="en-US"/>
        </a:p>
      </dgm:t>
    </dgm:pt>
    <dgm:pt modelId="{A3F23EEB-9B9D-4A63-BEB8-3E4152BF21B6}" type="sibTrans" cxnId="{66B04ABB-4222-4E14-8894-EA0EB61B18AA}">
      <dgm:prSet/>
      <dgm:spPr/>
      <dgm:t>
        <a:bodyPr/>
        <a:lstStyle/>
        <a:p>
          <a:endParaRPr lang="en-US"/>
        </a:p>
      </dgm:t>
    </dgm:pt>
    <dgm:pt modelId="{1A11A445-56AF-4A02-AA95-AFD00C80FB8E}">
      <dgm:prSet phldrT="[Text]"/>
      <dgm:spPr>
        <a:ln>
          <a:solidFill>
            <a:schemeClr val="tx1"/>
          </a:solidFill>
        </a:ln>
      </dgm:spPr>
      <dgm:t>
        <a:bodyPr/>
        <a:lstStyle/>
        <a:p>
          <a:r>
            <a:rPr lang="en-US" b="1" dirty="0">
              <a:latin typeface="Arial" panose="020B0604020202020204" pitchFamily="34" charset="0"/>
              <a:cs typeface="Arial" panose="020B0604020202020204" pitchFamily="34" charset="0"/>
            </a:rPr>
            <a:t>Change Idea</a:t>
          </a:r>
        </a:p>
      </dgm:t>
    </dgm:pt>
    <dgm:pt modelId="{1C8C2920-FBBD-43E6-86BF-B244B511B80B}" type="parTrans" cxnId="{F3287499-16C2-402C-8AE1-BA440F8230B2}">
      <dgm:prSet/>
      <dgm:spPr/>
      <dgm:t>
        <a:bodyPr/>
        <a:lstStyle/>
        <a:p>
          <a:endParaRPr lang="en-US"/>
        </a:p>
      </dgm:t>
    </dgm:pt>
    <dgm:pt modelId="{9D368D46-BC59-4FF4-87FA-D62FF3C03424}" type="sibTrans" cxnId="{F3287499-16C2-402C-8AE1-BA440F8230B2}">
      <dgm:prSet/>
      <dgm:spPr/>
      <dgm:t>
        <a:bodyPr/>
        <a:lstStyle/>
        <a:p>
          <a:endParaRPr lang="en-US"/>
        </a:p>
      </dgm:t>
    </dgm:pt>
    <dgm:pt modelId="{127E6145-7A88-4A06-A713-CC2751BA6A87}">
      <dgm:prSet phldrT="[Text]" custT="1"/>
      <dgm:spPr/>
      <dgm:t>
        <a:bodyPr/>
        <a:lstStyle/>
        <a:p>
          <a:r>
            <a:rPr lang="en-US" sz="2000" dirty="0">
              <a:latin typeface="Arial" panose="020B0604020202020204" pitchFamily="34" charset="0"/>
              <a:cs typeface="Arial" panose="020B0604020202020204" pitchFamily="34" charset="0"/>
            </a:rPr>
            <a:t>Actionable, specific ideas for changing a process</a:t>
          </a:r>
        </a:p>
      </dgm:t>
    </dgm:pt>
    <dgm:pt modelId="{B3CBE600-C829-4766-BF10-CC6DE2BB838F}" type="parTrans" cxnId="{6B2D25E6-CF13-4F9C-9AA4-FB5A626A5DE1}">
      <dgm:prSet/>
      <dgm:spPr/>
      <dgm:t>
        <a:bodyPr/>
        <a:lstStyle/>
        <a:p>
          <a:endParaRPr lang="en-US"/>
        </a:p>
      </dgm:t>
    </dgm:pt>
    <dgm:pt modelId="{9B6F1735-464D-4CBD-92E3-C908891F3594}" type="sibTrans" cxnId="{6B2D25E6-CF13-4F9C-9AA4-FB5A626A5DE1}">
      <dgm:prSet/>
      <dgm:spPr/>
      <dgm:t>
        <a:bodyPr/>
        <a:lstStyle/>
        <a:p>
          <a:endParaRPr lang="en-US"/>
        </a:p>
      </dgm:t>
    </dgm:pt>
    <dgm:pt modelId="{66FA9CF0-54C7-4946-BDB3-CE61A227B2F0}">
      <dgm:prSet phldrT="[Text]"/>
      <dgm:spPr>
        <a:ln>
          <a:solidFill>
            <a:schemeClr val="tx1"/>
          </a:solidFill>
        </a:ln>
      </dgm:spPr>
      <dgm:t>
        <a:bodyPr/>
        <a:lstStyle/>
        <a:p>
          <a:r>
            <a:rPr lang="en-US" b="1" dirty="0">
              <a:latin typeface="Arial" panose="020B0604020202020204" pitchFamily="34" charset="0"/>
              <a:cs typeface="Arial" panose="020B0604020202020204" pitchFamily="34" charset="0"/>
            </a:rPr>
            <a:t>Tools &amp; Resources</a:t>
          </a:r>
        </a:p>
      </dgm:t>
    </dgm:pt>
    <dgm:pt modelId="{55CC90AC-1287-4BA4-880A-7187C0DB6C6A}" type="parTrans" cxnId="{505179F4-A276-4953-86A3-F5779D6E5DFF}">
      <dgm:prSet/>
      <dgm:spPr/>
      <dgm:t>
        <a:bodyPr/>
        <a:lstStyle/>
        <a:p>
          <a:endParaRPr lang="en-US"/>
        </a:p>
      </dgm:t>
    </dgm:pt>
    <dgm:pt modelId="{56C37E18-E186-49C3-BD74-70EFE7D1D4FB}" type="sibTrans" cxnId="{505179F4-A276-4953-86A3-F5779D6E5DFF}">
      <dgm:prSet/>
      <dgm:spPr/>
      <dgm:t>
        <a:bodyPr/>
        <a:lstStyle/>
        <a:p>
          <a:endParaRPr lang="en-US"/>
        </a:p>
      </dgm:t>
    </dgm:pt>
    <dgm:pt modelId="{0BA4FFE3-1C03-4512-A9D8-BD7D3641230E}">
      <dgm:prSet phldrT="[Text]" custT="1"/>
      <dgm:spPr/>
      <dgm:t>
        <a:bodyPr/>
        <a:lstStyle/>
        <a:p>
          <a:r>
            <a:rPr lang="en-US" sz="2000" dirty="0">
              <a:latin typeface="Arial" panose="020B0604020202020204" pitchFamily="34" charset="0"/>
              <a:cs typeface="Arial" panose="020B0604020202020204" pitchFamily="34" charset="0"/>
            </a:rPr>
            <a:t>Can be adapted by or adopted in a health care setting</a:t>
          </a:r>
        </a:p>
      </dgm:t>
    </dgm:pt>
    <dgm:pt modelId="{A24BCA5C-D581-44B7-A19C-2F4506F20C06}" type="parTrans" cxnId="{8A037DD9-0152-491B-883C-BA302069B1F3}">
      <dgm:prSet/>
      <dgm:spPr/>
      <dgm:t>
        <a:bodyPr/>
        <a:lstStyle/>
        <a:p>
          <a:endParaRPr lang="en-US"/>
        </a:p>
      </dgm:t>
    </dgm:pt>
    <dgm:pt modelId="{A12C015F-26F5-4994-92B6-5A38D34AF10F}" type="sibTrans" cxnId="{8A037DD9-0152-491B-883C-BA302069B1F3}">
      <dgm:prSet/>
      <dgm:spPr/>
      <dgm:t>
        <a:bodyPr/>
        <a:lstStyle/>
        <a:p>
          <a:endParaRPr lang="en-US"/>
        </a:p>
      </dgm:t>
    </dgm:pt>
    <dgm:pt modelId="{2FA9097B-3CDF-4B05-B2A6-DE92A891C5F9}" type="pres">
      <dgm:prSet presAssocID="{70BD4C5D-5777-4D4D-87EB-2D0E3C82DDCF}" presName="rootnode" presStyleCnt="0">
        <dgm:presLayoutVars>
          <dgm:chMax/>
          <dgm:chPref/>
          <dgm:dir/>
          <dgm:animLvl val="lvl"/>
        </dgm:presLayoutVars>
      </dgm:prSet>
      <dgm:spPr/>
    </dgm:pt>
    <dgm:pt modelId="{E170BE56-63BA-4F79-8242-975F878DF3C3}" type="pres">
      <dgm:prSet presAssocID="{C7609C8B-E7E7-46C8-A02B-5F366988AA1B}" presName="composite" presStyleCnt="0"/>
      <dgm:spPr/>
    </dgm:pt>
    <dgm:pt modelId="{8AA22914-0FE4-495E-B5B1-8DA87D5A7F8A}" type="pres">
      <dgm:prSet presAssocID="{C7609C8B-E7E7-46C8-A02B-5F366988AA1B}" presName="bentUpArrow1" presStyleLbl="alignImgPlace1" presStyleIdx="0" presStyleCnt="2" custLinFactNeighborX="38285" custLinFactNeighborY="-6267"/>
      <dgm:spPr>
        <a:ln>
          <a:solidFill>
            <a:schemeClr val="tx1"/>
          </a:solidFill>
        </a:ln>
      </dgm:spPr>
    </dgm:pt>
    <dgm:pt modelId="{D2F5B855-1B2C-4DD7-9EE1-CF68B825A9EA}" type="pres">
      <dgm:prSet presAssocID="{C7609C8B-E7E7-46C8-A02B-5F366988AA1B}" presName="ParentText" presStyleLbl="node1" presStyleIdx="0" presStyleCnt="3" custLinFactNeighborX="-1425" custLinFactNeighborY="-4272">
        <dgm:presLayoutVars>
          <dgm:chMax val="1"/>
          <dgm:chPref val="1"/>
          <dgm:bulletEnabled val="1"/>
        </dgm:presLayoutVars>
      </dgm:prSet>
      <dgm:spPr/>
    </dgm:pt>
    <dgm:pt modelId="{CEB80EBE-6441-4F8E-B3EB-3E43CFA33D06}" type="pres">
      <dgm:prSet presAssocID="{C7609C8B-E7E7-46C8-A02B-5F366988AA1B}" presName="ChildText" presStyleLbl="revTx" presStyleIdx="0" presStyleCnt="3" custScaleX="402405" custLinFactX="66428" custLinFactNeighborX="100000" custLinFactNeighborY="-1790">
        <dgm:presLayoutVars>
          <dgm:chMax val="0"/>
          <dgm:chPref val="0"/>
          <dgm:bulletEnabled val="1"/>
        </dgm:presLayoutVars>
      </dgm:prSet>
      <dgm:spPr/>
    </dgm:pt>
    <dgm:pt modelId="{EE075486-3745-4E10-8444-885FDBF7ACFE}" type="pres">
      <dgm:prSet presAssocID="{E41C6B11-0AF7-4331-817A-FF0BA1B8D7F6}" presName="sibTrans" presStyleCnt="0"/>
      <dgm:spPr/>
    </dgm:pt>
    <dgm:pt modelId="{768AE624-223A-4FEA-A4B0-DA7D7681F775}" type="pres">
      <dgm:prSet presAssocID="{1A11A445-56AF-4A02-AA95-AFD00C80FB8E}" presName="composite" presStyleCnt="0"/>
      <dgm:spPr/>
    </dgm:pt>
    <dgm:pt modelId="{80684CCC-DF66-4935-94BF-B1365D47EB1F}" type="pres">
      <dgm:prSet presAssocID="{1A11A445-56AF-4A02-AA95-AFD00C80FB8E}" presName="bentUpArrow1" presStyleLbl="alignImgPlace1" presStyleIdx="1" presStyleCnt="2" custLinFactNeighborX="5251" custLinFactNeighborY="-2337"/>
      <dgm:spPr>
        <a:ln>
          <a:solidFill>
            <a:schemeClr val="tx1"/>
          </a:solidFill>
        </a:ln>
      </dgm:spPr>
    </dgm:pt>
    <dgm:pt modelId="{4D93CC43-65CD-4CFA-A560-779BF6302618}" type="pres">
      <dgm:prSet presAssocID="{1A11A445-56AF-4A02-AA95-AFD00C80FB8E}" presName="ParentText" presStyleLbl="node1" presStyleIdx="1" presStyleCnt="3" custLinFactNeighborX="-23397" custLinFactNeighborY="-3413">
        <dgm:presLayoutVars>
          <dgm:chMax val="1"/>
          <dgm:chPref val="1"/>
          <dgm:bulletEnabled val="1"/>
        </dgm:presLayoutVars>
      </dgm:prSet>
      <dgm:spPr/>
    </dgm:pt>
    <dgm:pt modelId="{C0D7AE22-8481-4C43-89F8-2EECBD97F696}" type="pres">
      <dgm:prSet presAssocID="{1A11A445-56AF-4A02-AA95-AFD00C80FB8E}" presName="ChildText" presStyleLbl="revTx" presStyleIdx="1" presStyleCnt="3" custScaleX="263533" custLinFactNeighborX="61696" custLinFactNeighborY="-8626">
        <dgm:presLayoutVars>
          <dgm:chMax val="0"/>
          <dgm:chPref val="0"/>
          <dgm:bulletEnabled val="1"/>
        </dgm:presLayoutVars>
      </dgm:prSet>
      <dgm:spPr/>
    </dgm:pt>
    <dgm:pt modelId="{E65A4BE0-C61F-4761-9EDE-645F19EAAF4F}" type="pres">
      <dgm:prSet presAssocID="{9D368D46-BC59-4FF4-87FA-D62FF3C03424}" presName="sibTrans" presStyleCnt="0"/>
      <dgm:spPr/>
    </dgm:pt>
    <dgm:pt modelId="{3EE0E60A-A003-4FF6-ADB1-E3D7FB42748F}" type="pres">
      <dgm:prSet presAssocID="{66FA9CF0-54C7-4946-BDB3-CE61A227B2F0}" presName="composite" presStyleCnt="0"/>
      <dgm:spPr/>
    </dgm:pt>
    <dgm:pt modelId="{CE2F12A0-E83B-4580-977E-579D965FD5E7}" type="pres">
      <dgm:prSet presAssocID="{66FA9CF0-54C7-4946-BDB3-CE61A227B2F0}" presName="ParentText" presStyleLbl="node1" presStyleIdx="2" presStyleCnt="3" custLinFactNeighborX="-55080" custLinFactNeighborY="-5425">
        <dgm:presLayoutVars>
          <dgm:chMax val="1"/>
          <dgm:chPref val="1"/>
          <dgm:bulletEnabled val="1"/>
        </dgm:presLayoutVars>
      </dgm:prSet>
      <dgm:spPr/>
    </dgm:pt>
    <dgm:pt modelId="{FFEA1240-1F5E-4843-939A-81D5044C9C05}" type="pres">
      <dgm:prSet presAssocID="{66FA9CF0-54C7-4946-BDB3-CE61A227B2F0}" presName="FinalChildText" presStyleLbl="revTx" presStyleIdx="2" presStyleCnt="3" custScaleX="232790" custScaleY="131683" custLinFactNeighborX="11757" custLinFactNeighborY="4726">
        <dgm:presLayoutVars>
          <dgm:chMax val="0"/>
          <dgm:chPref val="0"/>
          <dgm:bulletEnabled val="1"/>
        </dgm:presLayoutVars>
      </dgm:prSet>
      <dgm:spPr/>
    </dgm:pt>
  </dgm:ptLst>
  <dgm:cxnLst>
    <dgm:cxn modelId="{5DE0572A-581F-4DC0-B6F7-F4692A9F5346}" type="presOf" srcId="{0BA4FFE3-1C03-4512-A9D8-BD7D3641230E}" destId="{FFEA1240-1F5E-4843-939A-81D5044C9C05}" srcOrd="0" destOrd="0" presId="urn:microsoft.com/office/officeart/2005/8/layout/StepDownProcess"/>
    <dgm:cxn modelId="{B65FE263-F01E-45D0-8F61-0E76A1BF87A7}" type="presOf" srcId="{E3927784-990E-4BEC-ACC9-F19C91399A16}" destId="{CEB80EBE-6441-4F8E-B3EB-3E43CFA33D06}" srcOrd="0" destOrd="0" presId="urn:microsoft.com/office/officeart/2005/8/layout/StepDownProcess"/>
    <dgm:cxn modelId="{F9CBB947-1127-42FD-8054-E862C95BB0F0}" type="presOf" srcId="{66FA9CF0-54C7-4946-BDB3-CE61A227B2F0}" destId="{CE2F12A0-E83B-4580-977E-579D965FD5E7}" srcOrd="0" destOrd="0" presId="urn:microsoft.com/office/officeart/2005/8/layout/StepDownProcess"/>
    <dgm:cxn modelId="{EA00067A-9BA3-4EFA-909B-02E9459557DA}" type="presOf" srcId="{C7609C8B-E7E7-46C8-A02B-5F366988AA1B}" destId="{D2F5B855-1B2C-4DD7-9EE1-CF68B825A9EA}" srcOrd="0" destOrd="0" presId="urn:microsoft.com/office/officeart/2005/8/layout/StepDownProcess"/>
    <dgm:cxn modelId="{52B8C47A-AF82-474C-8434-5040882C8737}" srcId="{70BD4C5D-5777-4D4D-87EB-2D0E3C82DDCF}" destId="{C7609C8B-E7E7-46C8-A02B-5F366988AA1B}" srcOrd="0" destOrd="0" parTransId="{BD6B8150-337F-42E6-81A8-A46D765C0D2E}" sibTransId="{E41C6B11-0AF7-4331-817A-FF0BA1B8D7F6}"/>
    <dgm:cxn modelId="{87458A7C-DB46-414C-8EC3-1645C6976059}" type="presOf" srcId="{70BD4C5D-5777-4D4D-87EB-2D0E3C82DDCF}" destId="{2FA9097B-3CDF-4B05-B2A6-DE92A891C5F9}" srcOrd="0" destOrd="0" presId="urn:microsoft.com/office/officeart/2005/8/layout/StepDownProcess"/>
    <dgm:cxn modelId="{744DD787-3512-4AC8-A756-4A3C26F25C42}" type="presOf" srcId="{127E6145-7A88-4A06-A713-CC2751BA6A87}" destId="{C0D7AE22-8481-4C43-89F8-2EECBD97F696}" srcOrd="0" destOrd="0" presId="urn:microsoft.com/office/officeart/2005/8/layout/StepDownProcess"/>
    <dgm:cxn modelId="{841F818E-2550-421F-ADA6-FC5C54C320FF}" type="presOf" srcId="{1A11A445-56AF-4A02-AA95-AFD00C80FB8E}" destId="{4D93CC43-65CD-4CFA-A560-779BF6302618}" srcOrd="0" destOrd="0" presId="urn:microsoft.com/office/officeart/2005/8/layout/StepDownProcess"/>
    <dgm:cxn modelId="{F3287499-16C2-402C-8AE1-BA440F8230B2}" srcId="{70BD4C5D-5777-4D4D-87EB-2D0E3C82DDCF}" destId="{1A11A445-56AF-4A02-AA95-AFD00C80FB8E}" srcOrd="1" destOrd="0" parTransId="{1C8C2920-FBBD-43E6-86BF-B244B511B80B}" sibTransId="{9D368D46-BC59-4FF4-87FA-D62FF3C03424}"/>
    <dgm:cxn modelId="{66B04ABB-4222-4E14-8894-EA0EB61B18AA}" srcId="{C7609C8B-E7E7-46C8-A02B-5F366988AA1B}" destId="{E3927784-990E-4BEC-ACC9-F19C91399A16}" srcOrd="0" destOrd="0" parTransId="{96A9D4F5-7995-4C72-99CC-5078C23A7962}" sibTransId="{A3F23EEB-9B9D-4A63-BEB8-3E4152BF21B6}"/>
    <dgm:cxn modelId="{8A037DD9-0152-491B-883C-BA302069B1F3}" srcId="{66FA9CF0-54C7-4946-BDB3-CE61A227B2F0}" destId="{0BA4FFE3-1C03-4512-A9D8-BD7D3641230E}" srcOrd="0" destOrd="0" parTransId="{A24BCA5C-D581-44B7-A19C-2F4506F20C06}" sibTransId="{A12C015F-26F5-4994-92B6-5A38D34AF10F}"/>
    <dgm:cxn modelId="{6B2D25E6-CF13-4F9C-9AA4-FB5A626A5DE1}" srcId="{1A11A445-56AF-4A02-AA95-AFD00C80FB8E}" destId="{127E6145-7A88-4A06-A713-CC2751BA6A87}" srcOrd="0" destOrd="0" parTransId="{B3CBE600-C829-4766-BF10-CC6DE2BB838F}" sibTransId="{9B6F1735-464D-4CBD-92E3-C908891F3594}"/>
    <dgm:cxn modelId="{505179F4-A276-4953-86A3-F5779D6E5DFF}" srcId="{70BD4C5D-5777-4D4D-87EB-2D0E3C82DDCF}" destId="{66FA9CF0-54C7-4946-BDB3-CE61A227B2F0}" srcOrd="2" destOrd="0" parTransId="{55CC90AC-1287-4BA4-880A-7187C0DB6C6A}" sibTransId="{56C37E18-E186-49C3-BD74-70EFE7D1D4FB}"/>
    <dgm:cxn modelId="{CA6530F7-3309-4612-B64B-6D15C3A7B503}" type="presParOf" srcId="{2FA9097B-3CDF-4B05-B2A6-DE92A891C5F9}" destId="{E170BE56-63BA-4F79-8242-975F878DF3C3}" srcOrd="0" destOrd="0" presId="urn:microsoft.com/office/officeart/2005/8/layout/StepDownProcess"/>
    <dgm:cxn modelId="{4BBECB93-A843-4FA3-92AB-55F43F33708D}" type="presParOf" srcId="{E170BE56-63BA-4F79-8242-975F878DF3C3}" destId="{8AA22914-0FE4-495E-B5B1-8DA87D5A7F8A}" srcOrd="0" destOrd="0" presId="urn:microsoft.com/office/officeart/2005/8/layout/StepDownProcess"/>
    <dgm:cxn modelId="{40C09F3C-72D9-4788-87E6-E2642EAB4A6A}" type="presParOf" srcId="{E170BE56-63BA-4F79-8242-975F878DF3C3}" destId="{D2F5B855-1B2C-4DD7-9EE1-CF68B825A9EA}" srcOrd="1" destOrd="0" presId="urn:microsoft.com/office/officeart/2005/8/layout/StepDownProcess"/>
    <dgm:cxn modelId="{C0DD17A2-1AA2-4492-982E-3D9D172DADEE}" type="presParOf" srcId="{E170BE56-63BA-4F79-8242-975F878DF3C3}" destId="{CEB80EBE-6441-4F8E-B3EB-3E43CFA33D06}" srcOrd="2" destOrd="0" presId="urn:microsoft.com/office/officeart/2005/8/layout/StepDownProcess"/>
    <dgm:cxn modelId="{B68961C8-F6DF-4BC8-AC36-817EC279BDF1}" type="presParOf" srcId="{2FA9097B-3CDF-4B05-B2A6-DE92A891C5F9}" destId="{EE075486-3745-4E10-8444-885FDBF7ACFE}" srcOrd="1" destOrd="0" presId="urn:microsoft.com/office/officeart/2005/8/layout/StepDownProcess"/>
    <dgm:cxn modelId="{11134CF6-CCC4-4535-A8BA-1FD1CF2395F8}" type="presParOf" srcId="{2FA9097B-3CDF-4B05-B2A6-DE92A891C5F9}" destId="{768AE624-223A-4FEA-A4B0-DA7D7681F775}" srcOrd="2" destOrd="0" presId="urn:microsoft.com/office/officeart/2005/8/layout/StepDownProcess"/>
    <dgm:cxn modelId="{51189DD6-9130-4303-A15F-0170D0281CA5}" type="presParOf" srcId="{768AE624-223A-4FEA-A4B0-DA7D7681F775}" destId="{80684CCC-DF66-4935-94BF-B1365D47EB1F}" srcOrd="0" destOrd="0" presId="urn:microsoft.com/office/officeart/2005/8/layout/StepDownProcess"/>
    <dgm:cxn modelId="{C2062FE9-417B-4EB4-A409-80185377C943}" type="presParOf" srcId="{768AE624-223A-4FEA-A4B0-DA7D7681F775}" destId="{4D93CC43-65CD-4CFA-A560-779BF6302618}" srcOrd="1" destOrd="0" presId="urn:microsoft.com/office/officeart/2005/8/layout/StepDownProcess"/>
    <dgm:cxn modelId="{0505619E-CED0-4EE8-A145-94FA181A19ED}" type="presParOf" srcId="{768AE624-223A-4FEA-A4B0-DA7D7681F775}" destId="{C0D7AE22-8481-4C43-89F8-2EECBD97F696}" srcOrd="2" destOrd="0" presId="urn:microsoft.com/office/officeart/2005/8/layout/StepDownProcess"/>
    <dgm:cxn modelId="{47DBA4D8-A33A-44EC-9BA1-09810AECD79C}" type="presParOf" srcId="{2FA9097B-3CDF-4B05-B2A6-DE92A891C5F9}" destId="{E65A4BE0-C61F-4761-9EDE-645F19EAAF4F}" srcOrd="3" destOrd="0" presId="urn:microsoft.com/office/officeart/2005/8/layout/StepDownProcess"/>
    <dgm:cxn modelId="{78634524-171F-4D73-A4F5-528E84FE1F55}" type="presParOf" srcId="{2FA9097B-3CDF-4B05-B2A6-DE92A891C5F9}" destId="{3EE0E60A-A003-4FF6-ADB1-E3D7FB42748F}" srcOrd="4" destOrd="0" presId="urn:microsoft.com/office/officeart/2005/8/layout/StepDownProcess"/>
    <dgm:cxn modelId="{15110FF5-6A2F-4747-ADF7-8370F5ABA61C}" type="presParOf" srcId="{3EE0E60A-A003-4FF6-ADB1-E3D7FB42748F}" destId="{CE2F12A0-E83B-4580-977E-579D965FD5E7}" srcOrd="0" destOrd="0" presId="urn:microsoft.com/office/officeart/2005/8/layout/StepDownProcess"/>
    <dgm:cxn modelId="{2DE4790D-6A06-426C-A23F-5EB53CF59C25}" type="presParOf" srcId="{3EE0E60A-A003-4FF6-ADB1-E3D7FB42748F}" destId="{FFEA1240-1F5E-4843-939A-81D5044C9C05}"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218698-E611-4508-B60C-599151EBF5A5}">
      <dsp:nvSpPr>
        <dsp:cNvPr id="0" name=""/>
        <dsp:cNvSpPr/>
      </dsp:nvSpPr>
      <dsp:spPr>
        <a:xfrm>
          <a:off x="326622" y="8477"/>
          <a:ext cx="7537565" cy="1097756"/>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174269" numCol="1" spcCol="1270" anchor="ctr" anchorCtr="0">
          <a:noAutofit/>
        </a:bodyPr>
        <a:lstStyle/>
        <a:p>
          <a:pPr marL="0" lvl="0" indent="0" algn="l" defTabSz="933450">
            <a:lnSpc>
              <a:spcPct val="90000"/>
            </a:lnSpc>
            <a:spcBef>
              <a:spcPct val="0"/>
            </a:spcBef>
            <a:spcAft>
              <a:spcPct val="35000"/>
            </a:spcAft>
            <a:buNone/>
          </a:pPr>
          <a:r>
            <a:rPr lang="en-US" sz="2100" kern="1200" dirty="0"/>
            <a:t>Finishing Strong</a:t>
          </a:r>
        </a:p>
      </dsp:txBody>
      <dsp:txXfrm>
        <a:off x="326622" y="282916"/>
        <a:ext cx="7263126" cy="548878"/>
      </dsp:txXfrm>
    </dsp:sp>
    <dsp:sp modelId="{801B07C4-E4E2-4345-B1CB-7269A69E3F2C}">
      <dsp:nvSpPr>
        <dsp:cNvPr id="0" name=""/>
        <dsp:cNvSpPr/>
      </dsp:nvSpPr>
      <dsp:spPr>
        <a:xfrm>
          <a:off x="335673" y="859595"/>
          <a:ext cx="2461142" cy="2114683"/>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January to December 2016</a:t>
          </a:r>
        </a:p>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1400" kern="1200" dirty="0"/>
            <a:t>Plant and push key actions</a:t>
          </a:r>
        </a:p>
        <a:p>
          <a:pPr marL="0" lvl="0" indent="0" algn="l" defTabSz="622300">
            <a:lnSpc>
              <a:spcPct val="90000"/>
            </a:lnSpc>
            <a:spcBef>
              <a:spcPct val="0"/>
            </a:spcBef>
            <a:spcAft>
              <a:spcPct val="35000"/>
            </a:spcAft>
            <a:buNone/>
          </a:pPr>
          <a:r>
            <a:rPr lang="en-US" sz="1400" kern="1200" dirty="0"/>
            <a:t>Measure and report impact</a:t>
          </a:r>
        </a:p>
        <a:p>
          <a:pPr marL="0" lvl="0" indent="0" algn="l" defTabSz="622300">
            <a:lnSpc>
              <a:spcPct val="90000"/>
            </a:lnSpc>
            <a:spcBef>
              <a:spcPct val="0"/>
            </a:spcBef>
            <a:spcAft>
              <a:spcPct val="35000"/>
            </a:spcAft>
            <a:buNone/>
          </a:pPr>
          <a:r>
            <a:rPr lang="en-US" sz="1400" kern="1200" dirty="0"/>
            <a:t>Collect and tell stories</a:t>
          </a:r>
        </a:p>
        <a:p>
          <a:pPr marL="0" lvl="0" indent="0" algn="l" defTabSz="622300">
            <a:lnSpc>
              <a:spcPct val="90000"/>
            </a:lnSpc>
            <a:spcBef>
              <a:spcPct val="0"/>
            </a:spcBef>
            <a:spcAft>
              <a:spcPct val="35000"/>
            </a:spcAft>
            <a:buNone/>
          </a:pPr>
          <a:r>
            <a:rPr lang="en-US" sz="1400" kern="1200" dirty="0"/>
            <a:t>Celebrate</a:t>
          </a:r>
        </a:p>
        <a:p>
          <a:pPr marL="0" lvl="0" indent="0" algn="l" defTabSz="622300">
            <a:lnSpc>
              <a:spcPct val="90000"/>
            </a:lnSpc>
            <a:spcBef>
              <a:spcPct val="0"/>
            </a:spcBef>
            <a:spcAft>
              <a:spcPct val="35000"/>
            </a:spcAft>
            <a:buNone/>
          </a:pPr>
          <a:endParaRPr lang="en-US" sz="1100" kern="1200" dirty="0"/>
        </a:p>
        <a:p>
          <a:pPr marL="0" lvl="0" indent="0" algn="l" defTabSz="622300">
            <a:lnSpc>
              <a:spcPct val="90000"/>
            </a:lnSpc>
            <a:spcBef>
              <a:spcPct val="0"/>
            </a:spcBef>
            <a:spcAft>
              <a:spcPct val="35000"/>
            </a:spcAft>
            <a:buNone/>
          </a:pPr>
          <a:endParaRPr lang="en-US" sz="1100" kern="1200" dirty="0"/>
        </a:p>
      </dsp:txBody>
      <dsp:txXfrm>
        <a:off x="335673" y="859595"/>
        <a:ext cx="2461142" cy="2114683"/>
      </dsp:txXfrm>
    </dsp:sp>
    <dsp:sp modelId="{7A8468DC-F429-4C41-ADA4-54141765694D}">
      <dsp:nvSpPr>
        <dsp:cNvPr id="0" name=""/>
        <dsp:cNvSpPr/>
      </dsp:nvSpPr>
      <dsp:spPr>
        <a:xfrm>
          <a:off x="2647018" y="374396"/>
          <a:ext cx="5215995" cy="1097756"/>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174269" numCol="1" spcCol="1270" anchor="ctr" anchorCtr="0">
          <a:noAutofit/>
        </a:bodyPr>
        <a:lstStyle/>
        <a:p>
          <a:pPr marL="0" lvl="0" indent="0" algn="l" defTabSz="933450">
            <a:lnSpc>
              <a:spcPct val="90000"/>
            </a:lnSpc>
            <a:spcBef>
              <a:spcPct val="0"/>
            </a:spcBef>
            <a:spcAft>
              <a:spcPct val="35000"/>
            </a:spcAft>
            <a:buNone/>
          </a:pPr>
          <a:r>
            <a:rPr lang="en-US" sz="2100" kern="1200" dirty="0"/>
            <a:t>Transition Zone</a:t>
          </a:r>
        </a:p>
      </dsp:txBody>
      <dsp:txXfrm>
        <a:off x="2647018" y="648835"/>
        <a:ext cx="4941556" cy="548878"/>
      </dsp:txXfrm>
    </dsp:sp>
    <dsp:sp modelId="{343C0DC2-4E0B-4E5F-9F10-F0E7ADB82ACD}">
      <dsp:nvSpPr>
        <dsp:cNvPr id="0" name=""/>
        <dsp:cNvSpPr/>
      </dsp:nvSpPr>
      <dsp:spPr>
        <a:xfrm>
          <a:off x="2656651" y="1141709"/>
          <a:ext cx="2802669" cy="2114683"/>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March 2016-July 2017</a:t>
          </a:r>
        </a:p>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1400" kern="1200" dirty="0"/>
            <a:t>Gather input from stakeholders</a:t>
          </a:r>
        </a:p>
        <a:p>
          <a:pPr marL="0" lvl="0" indent="0" algn="l" defTabSz="622300">
            <a:lnSpc>
              <a:spcPct val="90000"/>
            </a:lnSpc>
            <a:spcBef>
              <a:spcPct val="0"/>
            </a:spcBef>
            <a:spcAft>
              <a:spcPct val="35000"/>
            </a:spcAft>
            <a:buNone/>
          </a:pPr>
          <a:r>
            <a:rPr lang="en-US" sz="1400" kern="1200" dirty="0"/>
            <a:t>Incorporate findings of evaluation and modeling</a:t>
          </a:r>
        </a:p>
        <a:p>
          <a:pPr marL="0" lvl="0" indent="0" algn="l" defTabSz="622300">
            <a:lnSpc>
              <a:spcPct val="90000"/>
            </a:lnSpc>
            <a:spcBef>
              <a:spcPct val="0"/>
            </a:spcBef>
            <a:spcAft>
              <a:spcPct val="35000"/>
            </a:spcAft>
            <a:buNone/>
          </a:pPr>
          <a:r>
            <a:rPr lang="en-US" sz="1400" kern="1200" dirty="0"/>
            <a:t>Set framework, metrics, budget</a:t>
          </a:r>
        </a:p>
        <a:p>
          <a:pPr marL="0" lvl="0" indent="0" algn="l" defTabSz="622300">
            <a:lnSpc>
              <a:spcPct val="90000"/>
            </a:lnSpc>
            <a:spcBef>
              <a:spcPct val="0"/>
            </a:spcBef>
            <a:spcAft>
              <a:spcPct val="35000"/>
            </a:spcAft>
            <a:buNone/>
          </a:pPr>
          <a:r>
            <a:rPr lang="en-US" sz="1400" kern="1200" dirty="0"/>
            <a:t>Engage partners, leadership</a:t>
          </a:r>
        </a:p>
        <a:p>
          <a:pPr marL="0" lvl="0" indent="0" algn="l" defTabSz="622300">
            <a:lnSpc>
              <a:spcPct val="90000"/>
            </a:lnSpc>
            <a:spcBef>
              <a:spcPct val="0"/>
            </a:spcBef>
            <a:spcAft>
              <a:spcPct val="35000"/>
            </a:spcAft>
            <a:buNone/>
          </a:pPr>
          <a:r>
            <a:rPr lang="en-US" sz="1400" kern="1200" dirty="0"/>
            <a:t>Disseminate final report</a:t>
          </a:r>
        </a:p>
        <a:p>
          <a:pPr marL="0" lvl="0" indent="0" algn="l" defTabSz="622300">
            <a:lnSpc>
              <a:spcPct val="90000"/>
            </a:lnSpc>
            <a:spcBef>
              <a:spcPct val="0"/>
            </a:spcBef>
            <a:spcAft>
              <a:spcPct val="35000"/>
            </a:spcAft>
            <a:buNone/>
          </a:pPr>
          <a:endParaRPr lang="en-US" sz="1100" kern="1200" dirty="0"/>
        </a:p>
        <a:p>
          <a:pPr marL="0" lvl="0" indent="0" algn="l" defTabSz="622300">
            <a:lnSpc>
              <a:spcPct val="90000"/>
            </a:lnSpc>
            <a:spcBef>
              <a:spcPct val="0"/>
            </a:spcBef>
            <a:spcAft>
              <a:spcPct val="35000"/>
            </a:spcAft>
            <a:buNone/>
          </a:pPr>
          <a:endParaRPr lang="en-US" sz="1100" kern="1200" dirty="0"/>
        </a:p>
      </dsp:txBody>
      <dsp:txXfrm>
        <a:off x="2656651" y="1141709"/>
        <a:ext cx="2802669" cy="2114683"/>
      </dsp:txXfrm>
    </dsp:sp>
    <dsp:sp modelId="{7F32926E-1D62-46ED-A383-95B169C0FC68}">
      <dsp:nvSpPr>
        <dsp:cNvPr id="0" name=""/>
        <dsp:cNvSpPr/>
      </dsp:nvSpPr>
      <dsp:spPr>
        <a:xfrm>
          <a:off x="5126502" y="740315"/>
          <a:ext cx="2759139" cy="1097756"/>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174269" numCol="1" spcCol="1270" anchor="ctr" anchorCtr="0">
          <a:noAutofit/>
        </a:bodyPr>
        <a:lstStyle/>
        <a:p>
          <a:pPr marL="0" lvl="0" indent="0" algn="l" defTabSz="933450">
            <a:lnSpc>
              <a:spcPct val="90000"/>
            </a:lnSpc>
            <a:spcBef>
              <a:spcPct val="0"/>
            </a:spcBef>
            <a:spcAft>
              <a:spcPct val="35000"/>
            </a:spcAft>
            <a:buNone/>
          </a:pPr>
          <a:r>
            <a:rPr lang="en-US" sz="2100" kern="1200" dirty="0"/>
            <a:t>Million Hearts 2.0</a:t>
          </a:r>
        </a:p>
      </dsp:txBody>
      <dsp:txXfrm>
        <a:off x="5126502" y="1014754"/>
        <a:ext cx="2484700" cy="548878"/>
      </dsp:txXfrm>
    </dsp:sp>
    <dsp:sp modelId="{D732E785-BF03-42A9-9745-21EF0F1428ED}">
      <dsp:nvSpPr>
        <dsp:cNvPr id="0" name=""/>
        <dsp:cNvSpPr/>
      </dsp:nvSpPr>
      <dsp:spPr>
        <a:xfrm>
          <a:off x="5158003" y="1503786"/>
          <a:ext cx="2375453" cy="2083735"/>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January - July 2017 Launch</a:t>
          </a:r>
        </a:p>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1400" kern="1200" dirty="0"/>
            <a:t>Issue  new aim and targets</a:t>
          </a:r>
        </a:p>
        <a:p>
          <a:pPr marL="0" lvl="0" indent="0" algn="l" defTabSz="622300">
            <a:lnSpc>
              <a:spcPct val="90000"/>
            </a:lnSpc>
            <a:spcBef>
              <a:spcPct val="0"/>
            </a:spcBef>
            <a:spcAft>
              <a:spcPct val="35000"/>
            </a:spcAft>
            <a:buNone/>
          </a:pPr>
          <a:r>
            <a:rPr lang="en-US" sz="1400" kern="1200" dirty="0"/>
            <a:t>Ignite novel collaborations</a:t>
          </a:r>
        </a:p>
        <a:p>
          <a:pPr marL="0" lvl="0" indent="0" algn="l" defTabSz="622300">
            <a:lnSpc>
              <a:spcPct val="90000"/>
            </a:lnSpc>
            <a:spcBef>
              <a:spcPct val="0"/>
            </a:spcBef>
            <a:spcAft>
              <a:spcPct val="35000"/>
            </a:spcAft>
            <a:buNone/>
          </a:pPr>
          <a:r>
            <a:rPr lang="en-US" sz="1400" kern="1200" dirty="0"/>
            <a:t>Gather powerful commitments</a:t>
          </a:r>
        </a:p>
        <a:p>
          <a:pPr marL="0" lvl="0" indent="0" algn="l" defTabSz="622300">
            <a:lnSpc>
              <a:spcPct val="90000"/>
            </a:lnSpc>
            <a:spcBef>
              <a:spcPct val="0"/>
            </a:spcBef>
            <a:spcAft>
              <a:spcPct val="35000"/>
            </a:spcAft>
            <a:buNone/>
          </a:pPr>
          <a:r>
            <a:rPr lang="en-US" sz="1400" kern="1200" dirty="0"/>
            <a:t>Serially launch at events in 1</a:t>
          </a:r>
          <a:r>
            <a:rPr lang="en-US" sz="1400" kern="1200" baseline="30000" dirty="0"/>
            <a:t>st</a:t>
          </a:r>
          <a:r>
            <a:rPr lang="en-US" sz="1400" kern="1200" dirty="0"/>
            <a:t> 6 months</a:t>
          </a:r>
        </a:p>
        <a:p>
          <a:pPr marL="0" lvl="0" indent="0" algn="l" defTabSz="622300">
            <a:lnSpc>
              <a:spcPct val="90000"/>
            </a:lnSpc>
            <a:spcBef>
              <a:spcPct val="0"/>
            </a:spcBef>
            <a:spcAft>
              <a:spcPct val="35000"/>
            </a:spcAft>
            <a:buNone/>
          </a:pPr>
          <a:endParaRPr lang="en-US" sz="1300" kern="1200" dirty="0"/>
        </a:p>
      </dsp:txBody>
      <dsp:txXfrm>
        <a:off x="5158003" y="1503786"/>
        <a:ext cx="2375453" cy="20837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D00910-70A1-42D4-B566-C0CA5E928A5F}">
      <dsp:nvSpPr>
        <dsp:cNvPr id="0" name=""/>
        <dsp:cNvSpPr/>
      </dsp:nvSpPr>
      <dsp:spPr>
        <a:xfrm>
          <a:off x="3638289" y="1356"/>
          <a:ext cx="2096020" cy="209602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Arial" panose="020B0604020202020204" pitchFamily="34" charset="0"/>
              <a:cs typeface="Arial" panose="020B0604020202020204" pitchFamily="34" charset="0"/>
            </a:rPr>
            <a:t>Compare to local, state, or national prevalence data</a:t>
          </a:r>
        </a:p>
      </dsp:txBody>
      <dsp:txXfrm>
        <a:off x="3945244" y="308311"/>
        <a:ext cx="1482110" cy="1482110"/>
      </dsp:txXfrm>
    </dsp:sp>
    <dsp:sp modelId="{27890B9E-3494-4CFC-9834-5F89066FAFD8}">
      <dsp:nvSpPr>
        <dsp:cNvPr id="0" name=""/>
        <dsp:cNvSpPr/>
      </dsp:nvSpPr>
      <dsp:spPr>
        <a:xfrm rot="2700000">
          <a:off x="5509492" y="1798102"/>
          <a:ext cx="558494" cy="70740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chemeClr val="tx1"/>
            </a:solidFill>
          </a:endParaRPr>
        </a:p>
      </dsp:txBody>
      <dsp:txXfrm>
        <a:off x="5534029" y="1880346"/>
        <a:ext cx="390946" cy="424445"/>
      </dsp:txXfrm>
    </dsp:sp>
    <dsp:sp modelId="{CE5BBA69-A08B-41CD-A478-00DBE1A4E18E}">
      <dsp:nvSpPr>
        <dsp:cNvPr id="0" name=""/>
        <dsp:cNvSpPr/>
      </dsp:nvSpPr>
      <dsp:spPr>
        <a:xfrm>
          <a:off x="5865522" y="2228589"/>
          <a:ext cx="2096020" cy="209602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Arial" panose="020B0604020202020204" pitchFamily="34" charset="0"/>
              <a:cs typeface="Arial" panose="020B0604020202020204" pitchFamily="34" charset="0"/>
            </a:rPr>
            <a:t>Establish clinical criteria for potential undiagnosed HTN</a:t>
          </a:r>
        </a:p>
      </dsp:txBody>
      <dsp:txXfrm>
        <a:off x="6172477" y="2535544"/>
        <a:ext cx="1482110" cy="1482110"/>
      </dsp:txXfrm>
    </dsp:sp>
    <dsp:sp modelId="{8D8181B4-9BF4-441B-819B-BF651CDA1A1E}">
      <dsp:nvSpPr>
        <dsp:cNvPr id="0" name=""/>
        <dsp:cNvSpPr/>
      </dsp:nvSpPr>
      <dsp:spPr>
        <a:xfrm rot="8100000">
          <a:off x="5531846" y="4025336"/>
          <a:ext cx="558494" cy="70740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chemeClr val="tx1"/>
            </a:solidFill>
          </a:endParaRPr>
        </a:p>
      </dsp:txBody>
      <dsp:txXfrm rot="10800000">
        <a:off x="5674857" y="4107580"/>
        <a:ext cx="390946" cy="424445"/>
      </dsp:txXfrm>
    </dsp:sp>
    <dsp:sp modelId="{3FF98DF0-EECE-4E62-BA2F-2AC38FE53B24}">
      <dsp:nvSpPr>
        <dsp:cNvPr id="0" name=""/>
        <dsp:cNvSpPr/>
      </dsp:nvSpPr>
      <dsp:spPr>
        <a:xfrm>
          <a:off x="3638289" y="4455822"/>
          <a:ext cx="2096020" cy="209602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Arial" panose="020B0604020202020204" pitchFamily="34" charset="0"/>
              <a:cs typeface="Arial" panose="020B0604020202020204" pitchFamily="34" charset="0"/>
            </a:rPr>
            <a:t>Search EHR data for patients that meet clinical criteria</a:t>
          </a:r>
        </a:p>
      </dsp:txBody>
      <dsp:txXfrm>
        <a:off x="3945244" y="4762777"/>
        <a:ext cx="1482110" cy="1482110"/>
      </dsp:txXfrm>
    </dsp:sp>
    <dsp:sp modelId="{1F8122CC-C666-44E1-9B37-2576E1E0B762}">
      <dsp:nvSpPr>
        <dsp:cNvPr id="0" name=""/>
        <dsp:cNvSpPr/>
      </dsp:nvSpPr>
      <dsp:spPr>
        <a:xfrm rot="13500000">
          <a:off x="3304613" y="4047689"/>
          <a:ext cx="558494" cy="70740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chemeClr val="tx1"/>
            </a:solidFill>
          </a:endParaRPr>
        </a:p>
      </dsp:txBody>
      <dsp:txXfrm rot="10800000">
        <a:off x="3447624" y="4248407"/>
        <a:ext cx="390946" cy="424445"/>
      </dsp:txXfrm>
    </dsp:sp>
    <dsp:sp modelId="{D90F5FD6-2DE0-4657-8892-E3EB65F8DA3C}">
      <dsp:nvSpPr>
        <dsp:cNvPr id="0" name=""/>
        <dsp:cNvSpPr/>
      </dsp:nvSpPr>
      <dsp:spPr>
        <a:xfrm>
          <a:off x="1411056" y="2228589"/>
          <a:ext cx="2096020" cy="2096020"/>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Arial" panose="020B0604020202020204" pitchFamily="34" charset="0"/>
              <a:cs typeface="Arial" panose="020B0604020202020204" pitchFamily="34" charset="0"/>
            </a:rPr>
            <a:t>Implement a plan for addressing the identified population</a:t>
          </a:r>
        </a:p>
      </dsp:txBody>
      <dsp:txXfrm>
        <a:off x="1718011" y="2535544"/>
        <a:ext cx="1482110" cy="1482110"/>
      </dsp:txXfrm>
    </dsp:sp>
    <dsp:sp modelId="{1B9C5864-6FDC-471A-B6E2-82DFE827B374}">
      <dsp:nvSpPr>
        <dsp:cNvPr id="0" name=""/>
        <dsp:cNvSpPr/>
      </dsp:nvSpPr>
      <dsp:spPr>
        <a:xfrm rot="18900000">
          <a:off x="3282259" y="1820456"/>
          <a:ext cx="558494" cy="70740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chemeClr val="tx1"/>
            </a:solidFill>
          </a:endParaRPr>
        </a:p>
      </dsp:txBody>
      <dsp:txXfrm>
        <a:off x="3306796" y="2021174"/>
        <a:ext cx="390946" cy="4244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22914-0FE4-495E-B5B1-8DA87D5A7F8A}">
      <dsp:nvSpPr>
        <dsp:cNvPr id="0" name=""/>
        <dsp:cNvSpPr/>
      </dsp:nvSpPr>
      <dsp:spPr>
        <a:xfrm rot="5400000">
          <a:off x="908274" y="1471009"/>
          <a:ext cx="1038022" cy="1181752"/>
        </a:xfrm>
        <a:prstGeom prst="bentUpArrow">
          <a:avLst>
            <a:gd name="adj1" fmla="val 32840"/>
            <a:gd name="adj2" fmla="val 25000"/>
            <a:gd name="adj3" fmla="val 35780"/>
          </a:avLst>
        </a:prstGeom>
        <a:solidFill>
          <a:schemeClr val="accent4">
            <a:tint val="5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D2F5B855-1B2C-4DD7-9EE1-CF68B825A9EA}">
      <dsp:nvSpPr>
        <dsp:cNvPr id="0" name=""/>
        <dsp:cNvSpPr/>
      </dsp:nvSpPr>
      <dsp:spPr>
        <a:xfrm>
          <a:off x="155927" y="333140"/>
          <a:ext cx="1747419" cy="1223136"/>
        </a:xfrm>
        <a:prstGeom prst="roundRect">
          <a:avLst>
            <a:gd name="adj" fmla="val 16670"/>
          </a:avLst>
        </a:prstGeom>
        <a:solidFill>
          <a:schemeClr val="accent4">
            <a:shade val="8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effectLst/>
              <a:latin typeface="Arial" panose="020B0604020202020204" pitchFamily="34" charset="0"/>
              <a:cs typeface="Arial" panose="020B0604020202020204" pitchFamily="34" charset="0"/>
            </a:rPr>
            <a:t>Change Concept</a:t>
          </a:r>
        </a:p>
      </dsp:txBody>
      <dsp:txXfrm>
        <a:off x="215646" y="392859"/>
        <a:ext cx="1627981" cy="1103698"/>
      </dsp:txXfrm>
    </dsp:sp>
    <dsp:sp modelId="{CEB80EBE-6441-4F8E-B3EB-3E43CFA33D06}">
      <dsp:nvSpPr>
        <dsp:cNvPr id="0" name=""/>
        <dsp:cNvSpPr/>
      </dsp:nvSpPr>
      <dsp:spPr>
        <a:xfrm>
          <a:off x="2121748" y="484351"/>
          <a:ext cx="5114190" cy="988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General notions that are useful in the development of more specific ideas for changes that lead to improvement</a:t>
          </a:r>
        </a:p>
      </dsp:txBody>
      <dsp:txXfrm>
        <a:off x="2121748" y="484351"/>
        <a:ext cx="5114190" cy="988593"/>
      </dsp:txXfrm>
    </dsp:sp>
    <dsp:sp modelId="{80684CCC-DF66-4935-94BF-B1365D47EB1F}">
      <dsp:nvSpPr>
        <dsp:cNvPr id="0" name=""/>
        <dsp:cNvSpPr/>
      </dsp:nvSpPr>
      <dsp:spPr>
        <a:xfrm rot="5400000">
          <a:off x="2798483" y="2885789"/>
          <a:ext cx="1038022" cy="1181752"/>
        </a:xfrm>
        <a:prstGeom prst="bentUpArrow">
          <a:avLst>
            <a:gd name="adj1" fmla="val 32840"/>
            <a:gd name="adj2" fmla="val 25000"/>
            <a:gd name="adj3" fmla="val 35780"/>
          </a:avLst>
        </a:prstGeom>
        <a:solidFill>
          <a:schemeClr val="accent4">
            <a:tint val="50000"/>
            <a:hueOff val="-33530"/>
            <a:satOff val="-1621"/>
            <a:lumOff val="12048"/>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4D93CC43-65CD-4CFA-A560-779BF6302618}">
      <dsp:nvSpPr>
        <dsp:cNvPr id="0" name=""/>
        <dsp:cNvSpPr/>
      </dsp:nvSpPr>
      <dsp:spPr>
        <a:xfrm>
          <a:off x="2052572" y="1717633"/>
          <a:ext cx="1747419" cy="1223136"/>
        </a:xfrm>
        <a:prstGeom prst="roundRect">
          <a:avLst>
            <a:gd name="adj" fmla="val 16670"/>
          </a:avLst>
        </a:prstGeom>
        <a:solidFill>
          <a:schemeClr val="accent4">
            <a:shade val="80000"/>
            <a:hueOff val="-88279"/>
            <a:satOff val="-2183"/>
            <a:lumOff val="12494"/>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Arial" panose="020B0604020202020204" pitchFamily="34" charset="0"/>
              <a:cs typeface="Arial" panose="020B0604020202020204" pitchFamily="34" charset="0"/>
            </a:rPr>
            <a:t>Change Idea</a:t>
          </a:r>
        </a:p>
      </dsp:txBody>
      <dsp:txXfrm>
        <a:off x="2112291" y="1777352"/>
        <a:ext cx="1627981" cy="1103698"/>
      </dsp:txXfrm>
    </dsp:sp>
    <dsp:sp modelId="{C0D7AE22-8481-4C43-89F8-2EECBD97F696}">
      <dsp:nvSpPr>
        <dsp:cNvPr id="0" name=""/>
        <dsp:cNvSpPr/>
      </dsp:nvSpPr>
      <dsp:spPr>
        <a:xfrm>
          <a:off x="3953758" y="1790757"/>
          <a:ext cx="3349257" cy="988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Actionable, specific ideas for changing a process</a:t>
          </a:r>
        </a:p>
      </dsp:txBody>
      <dsp:txXfrm>
        <a:off x="3953758" y="1790757"/>
        <a:ext cx="3349257" cy="988593"/>
      </dsp:txXfrm>
    </dsp:sp>
    <dsp:sp modelId="{CE2F12A0-E83B-4580-977E-579D965FD5E7}">
      <dsp:nvSpPr>
        <dsp:cNvPr id="0" name=""/>
        <dsp:cNvSpPr/>
      </dsp:nvSpPr>
      <dsp:spPr>
        <a:xfrm>
          <a:off x="3953748" y="3106964"/>
          <a:ext cx="1747419" cy="1223136"/>
        </a:xfrm>
        <a:prstGeom prst="roundRect">
          <a:avLst>
            <a:gd name="adj" fmla="val 16670"/>
          </a:avLst>
        </a:prstGeom>
        <a:solidFill>
          <a:schemeClr val="accent4">
            <a:shade val="80000"/>
            <a:hueOff val="-176558"/>
            <a:satOff val="-4365"/>
            <a:lumOff val="24988"/>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Arial" panose="020B0604020202020204" pitchFamily="34" charset="0"/>
              <a:cs typeface="Arial" panose="020B0604020202020204" pitchFamily="34" charset="0"/>
            </a:rPr>
            <a:t>Tools &amp; Resources</a:t>
          </a:r>
        </a:p>
      </dsp:txBody>
      <dsp:txXfrm>
        <a:off x="4013467" y="3166683"/>
        <a:ext cx="1627981" cy="1103698"/>
      </dsp:txXfrm>
    </dsp:sp>
    <dsp:sp modelId="{FFEA1240-1F5E-4843-939A-81D5044C9C05}">
      <dsp:nvSpPr>
        <dsp:cNvPr id="0" name=""/>
        <dsp:cNvSpPr/>
      </dsp:nvSpPr>
      <dsp:spPr>
        <a:xfrm>
          <a:off x="5826433" y="3180086"/>
          <a:ext cx="2958542" cy="1301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Can be adapted by or adopted in a health care setting</a:t>
          </a:r>
        </a:p>
      </dsp:txBody>
      <dsp:txXfrm>
        <a:off x="5826433" y="3180086"/>
        <a:ext cx="2958542" cy="1301808"/>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image" Target="../media/image96.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image" Target="../media/image102.emf"/></Relationships>
</file>

<file path=ppt/drawings/drawing1.xml><?xml version="1.0" encoding="utf-8"?>
<c:userShapes xmlns:c="http://schemas.openxmlformats.org/drawingml/2006/chart">
  <cdr:relSizeAnchor xmlns:cdr="http://schemas.openxmlformats.org/drawingml/2006/chartDrawing">
    <cdr:from>
      <cdr:x>0.27409</cdr:x>
      <cdr:y>0</cdr:y>
    </cdr:from>
    <cdr:to>
      <cdr:x>0.55643</cdr:x>
      <cdr:y>0.1211</cdr:y>
    </cdr:to>
    <cdr:sp macro="" textlink="">
      <cdr:nvSpPr>
        <cdr:cNvPr id="2" name="TextBox 9" descr="Reads Promotion of single-pill combination therapy" title="Text box"/>
        <cdr:cNvSpPr txBox="1">
          <a:spLocks xmlns:a="http://schemas.openxmlformats.org/drawingml/2006/main" noChangeArrowheads="1"/>
        </cdr:cNvSpPr>
      </cdr:nvSpPr>
      <cdr:spPr bwMode="auto">
        <a:xfrm xmlns:a="http://schemas.openxmlformats.org/drawingml/2006/main">
          <a:off x="2221771" y="0"/>
          <a:ext cx="2288672" cy="553855"/>
        </a:xfrm>
        <a:prstGeom xmlns:a="http://schemas.openxmlformats.org/drawingml/2006/main" prst="rect">
          <a:avLst/>
        </a:prstGeom>
        <a:solidFill xmlns:a="http://schemas.openxmlformats.org/drawingml/2006/main">
          <a:schemeClr val="bg1"/>
        </a:solidFill>
        <a:ln xmlns:a="http://schemas.openxmlformats.org/drawingml/2006/main">
          <a:noFill/>
        </a:ln>
      </cdr:spPr>
      <cdr:txBody xmlns:a="http://schemas.openxmlformats.org/drawingml/2006/main">
        <a:bodyPr xmlns:a="http://schemas.openxmlformats.org/drawingml/2006/main" wrap="square" lIns="121789" tIns="60894" rIns="121789" bIns="60894">
          <a:spAutoFit/>
        </a:bodyPr>
        <a:lstStyle xmlns:a="http://schemas.openxmlformats.org/drawingml/2006/main">
          <a:defPPr>
            <a:defRPr lang="en-US"/>
          </a:defPPr>
          <a:lvl1pPr algn="l" defTabSz="606425" rtl="0" fontAlgn="base">
            <a:spcBef>
              <a:spcPct val="0"/>
            </a:spcBef>
            <a:spcAft>
              <a:spcPct val="0"/>
            </a:spcAft>
            <a:defRPr sz="2400" kern="1200">
              <a:solidFill>
                <a:schemeClr val="tx1"/>
              </a:solidFill>
              <a:latin typeface="Arial" pitchFamily="34" charset="0"/>
              <a:ea typeface="+mn-ea"/>
              <a:cs typeface="+mn-cs"/>
            </a:defRPr>
          </a:lvl1pPr>
          <a:lvl2pPr marL="606425" indent="-149225" algn="l" defTabSz="606425" rtl="0" fontAlgn="base">
            <a:spcBef>
              <a:spcPct val="0"/>
            </a:spcBef>
            <a:spcAft>
              <a:spcPct val="0"/>
            </a:spcAft>
            <a:defRPr sz="2400" kern="1200">
              <a:solidFill>
                <a:schemeClr val="tx1"/>
              </a:solidFill>
              <a:latin typeface="Arial" pitchFamily="34" charset="0"/>
              <a:ea typeface="+mn-ea"/>
              <a:cs typeface="+mn-cs"/>
            </a:defRPr>
          </a:lvl2pPr>
          <a:lvl3pPr marL="1216025" indent="-301625" algn="l" defTabSz="606425" rtl="0" fontAlgn="base">
            <a:spcBef>
              <a:spcPct val="0"/>
            </a:spcBef>
            <a:spcAft>
              <a:spcPct val="0"/>
            </a:spcAft>
            <a:defRPr sz="2400" kern="1200">
              <a:solidFill>
                <a:schemeClr val="tx1"/>
              </a:solidFill>
              <a:latin typeface="Arial" pitchFamily="34" charset="0"/>
              <a:ea typeface="+mn-ea"/>
              <a:cs typeface="+mn-cs"/>
            </a:defRPr>
          </a:lvl3pPr>
          <a:lvl4pPr marL="1824038" indent="-452438" algn="l" defTabSz="606425" rtl="0" fontAlgn="base">
            <a:spcBef>
              <a:spcPct val="0"/>
            </a:spcBef>
            <a:spcAft>
              <a:spcPct val="0"/>
            </a:spcAft>
            <a:defRPr sz="2400" kern="1200">
              <a:solidFill>
                <a:schemeClr val="tx1"/>
              </a:solidFill>
              <a:latin typeface="Arial" pitchFamily="34" charset="0"/>
              <a:ea typeface="+mn-ea"/>
              <a:cs typeface="+mn-cs"/>
            </a:defRPr>
          </a:lvl4pPr>
          <a:lvl5pPr marL="2433638" indent="-604838" algn="l" defTabSz="606425" rtl="0" fontAlgn="base">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a:lstStyle>
        <a:p xmlns:a="http://schemas.openxmlformats.org/drawingml/2006/main">
          <a:pPr algn="ctr"/>
          <a:r>
            <a:rPr lang="en-US" sz="1400" b="1" dirty="0">
              <a:solidFill>
                <a:srgbClr val="000000"/>
              </a:solidFill>
              <a:latin typeface="+mn-lt"/>
            </a:rPr>
            <a:t>Promotion of single-pill combination therapy</a:t>
          </a:r>
        </a:p>
      </cdr:txBody>
    </cdr:sp>
  </cdr:relSizeAnchor>
  <cdr:relSizeAnchor xmlns:cdr="http://schemas.openxmlformats.org/drawingml/2006/chartDrawing">
    <cdr:from>
      <cdr:x>0.46467</cdr:x>
      <cdr:y>0.53149</cdr:y>
    </cdr:from>
    <cdr:to>
      <cdr:x>0.69641</cdr:x>
      <cdr:y>0.71265</cdr:y>
    </cdr:to>
    <cdr:sp macro="" textlink="">
      <cdr:nvSpPr>
        <cdr:cNvPr id="3" name="TextBox 9" descr="Reads medical assistant visits for follow-up measurements" title="Text box"/>
        <cdr:cNvSpPr txBox="1">
          <a:spLocks xmlns:a="http://schemas.openxmlformats.org/drawingml/2006/main" noChangeArrowheads="1"/>
        </cdr:cNvSpPr>
      </cdr:nvSpPr>
      <cdr:spPr bwMode="auto">
        <a:xfrm xmlns:a="http://schemas.openxmlformats.org/drawingml/2006/main">
          <a:off x="3766649" y="2430797"/>
          <a:ext cx="1878504" cy="828542"/>
        </a:xfrm>
        <a:prstGeom xmlns:a="http://schemas.openxmlformats.org/drawingml/2006/main" prst="rect">
          <a:avLst/>
        </a:prstGeom>
        <a:solidFill xmlns:a="http://schemas.openxmlformats.org/drawingml/2006/main">
          <a:schemeClr val="bg1"/>
        </a:solidFill>
        <a:ln xmlns:a="http://schemas.openxmlformats.org/drawingml/2006/main">
          <a:noFill/>
        </a:ln>
      </cdr:spPr>
      <cdr:txBody xmlns:a="http://schemas.openxmlformats.org/drawingml/2006/main">
        <a:bodyPr xmlns:a="http://schemas.openxmlformats.org/drawingml/2006/main" wrap="square" lIns="121789" tIns="60894" rIns="121789" bIns="60894">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rgbClr val="000000"/>
              </a:solidFill>
            </a:rPr>
            <a:t>Medical assistant visits for follow-up measurements</a:t>
          </a:r>
        </a:p>
      </cdr:txBody>
    </cdr:sp>
  </cdr:relSizeAnchor>
  <cdr:relSizeAnchor xmlns:cdr="http://schemas.openxmlformats.org/drawingml/2006/chartDrawing">
    <cdr:from>
      <cdr:x>0.08395</cdr:x>
      <cdr:y>0.59545</cdr:y>
    </cdr:from>
    <cdr:to>
      <cdr:x>0.10661</cdr:x>
      <cdr:y>0.78378</cdr:y>
    </cdr:to>
    <cdr:sp macro="" textlink="">
      <cdr:nvSpPr>
        <cdr:cNvPr id="5" name="Left Arrow 4" descr="Arrow points to 2001 hypertension control rate of 44% at which point KPNC implemented hypertension control reports every 1-3 months and evidence-based hypertension control protocol" title="Arrow"/>
        <cdr:cNvSpPr/>
      </cdr:nvSpPr>
      <cdr:spPr>
        <a:xfrm xmlns:a="http://schemas.openxmlformats.org/drawingml/2006/main" rot="17315633">
          <a:off x="496072" y="3778313"/>
          <a:ext cx="1065253" cy="244605"/>
        </a:xfrm>
        <a:prstGeom xmlns:a="http://schemas.openxmlformats.org/drawingml/2006/main" prst="leftArrow">
          <a:avLst/>
        </a:prstGeom>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0.38964</cdr:x>
      <cdr:y>0.1209</cdr:y>
    </cdr:from>
    <cdr:to>
      <cdr:x>0.41993</cdr:x>
      <cdr:y>0.28189</cdr:y>
    </cdr:to>
    <cdr:sp macro="" textlink="">
      <cdr:nvSpPr>
        <cdr:cNvPr id="6" name="Left Arrow 5" descr="Arrow points to 2005 reading of 75% associated with KPNC's implementation of promotion of single-pill combination therapy" title="Arrow"/>
        <cdr:cNvSpPr/>
      </cdr:nvSpPr>
      <cdr:spPr>
        <a:xfrm xmlns:a="http://schemas.openxmlformats.org/drawingml/2006/main" rot="16200000">
          <a:off x="3915085" y="975638"/>
          <a:ext cx="910633" cy="326998"/>
        </a:xfrm>
        <a:prstGeom xmlns:a="http://schemas.openxmlformats.org/drawingml/2006/main" prst="leftArrow">
          <a:avLst/>
        </a:prstGeom>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0.56902</cdr:x>
      <cdr:y>0.369</cdr:y>
    </cdr:from>
    <cdr:to>
      <cdr:x>0.59402</cdr:x>
      <cdr:y>0.53</cdr:y>
    </cdr:to>
    <cdr:sp macro="" textlink="">
      <cdr:nvSpPr>
        <cdr:cNvPr id="7" name="Left Arrow 6" descr="Arrow points to 2007 reading of 73% associated with KPNC implementation of medical assistant visits for follow-up measurements" title="Arrow"/>
        <cdr:cNvSpPr/>
      </cdr:nvSpPr>
      <cdr:spPr>
        <a:xfrm xmlns:a="http://schemas.openxmlformats.org/drawingml/2006/main" rot="5400000">
          <a:off x="5823259" y="2407564"/>
          <a:ext cx="910634" cy="269849"/>
        </a:xfrm>
        <a:prstGeom xmlns:a="http://schemas.openxmlformats.org/drawingml/2006/main" prst="leftArrow">
          <a:avLst/>
        </a:prstGeom>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3" tIns="46586" rIns="93173" bIns="46586"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3" tIns="46586" rIns="93173" bIns="46586" rtlCol="0"/>
          <a:lstStyle>
            <a:lvl1pPr algn="r">
              <a:defRPr sz="1200"/>
            </a:lvl1pPr>
          </a:lstStyle>
          <a:p>
            <a:fld id="{0AB8E021-F19F-41E7-B0E3-65138769BC7C}" type="datetimeFigureOut">
              <a:rPr lang="en-US" smtClean="0"/>
              <a:t>3/31/2020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3" tIns="46586" rIns="93173" bIns="46586"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3" tIns="46586" rIns="93173" bIns="46586" rtlCol="0" anchor="b"/>
          <a:lstStyle>
            <a:lvl1pPr algn="r">
              <a:defRPr sz="1200"/>
            </a:lvl1pPr>
          </a:lstStyle>
          <a:p>
            <a:fld id="{C00510F6-D2B3-4E9E-AC91-80C57EDDAA2F}" type="slidenum">
              <a:rPr lang="en-US" smtClean="0"/>
              <a:t>‹#›</a:t>
            </a:fld>
            <a:endParaRPr lang="en-US"/>
          </a:p>
        </p:txBody>
      </p:sp>
    </p:spTree>
    <p:extLst>
      <p:ext uri="{BB962C8B-B14F-4D97-AF65-F5344CB8AC3E}">
        <p14:creationId xmlns:p14="http://schemas.microsoft.com/office/powerpoint/2010/main" val="3517835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3" tIns="46586" rIns="93173" bIns="46586"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3" tIns="46586" rIns="93173" bIns="46586" rtlCol="0"/>
          <a:lstStyle>
            <a:lvl1pPr algn="r">
              <a:defRPr sz="1200"/>
            </a:lvl1pPr>
          </a:lstStyle>
          <a:p>
            <a:fld id="{0D578134-20AF-4821-987D-A485606903EE}" type="datetimeFigureOut">
              <a:rPr lang="en-US" smtClean="0"/>
              <a:t>3/31/2020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3" tIns="46586" rIns="93173" bIns="4658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3" tIns="46586" rIns="93173"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3" tIns="46586" rIns="93173"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3" tIns="46586" rIns="93173" bIns="46586" rtlCol="0" anchor="b"/>
          <a:lstStyle>
            <a:lvl1pPr algn="r">
              <a:defRPr sz="1200"/>
            </a:lvl1pPr>
          </a:lstStyle>
          <a:p>
            <a:fld id="{89441809-D347-4B11-B055-45577D5B2C80}" type="slidenum">
              <a:rPr lang="en-US" smtClean="0"/>
              <a:t>‹#›</a:t>
            </a:fld>
            <a:endParaRPr lang="en-US"/>
          </a:p>
        </p:txBody>
      </p:sp>
    </p:spTree>
    <p:extLst>
      <p:ext uri="{BB962C8B-B14F-4D97-AF65-F5344CB8AC3E}">
        <p14:creationId xmlns:p14="http://schemas.microsoft.com/office/powerpoint/2010/main" val="3255013906"/>
      </p:ext>
    </p:extLst>
  </p:cSld>
  <p:clrMap bg1="lt1" tx1="dk1" bg2="lt2" tx2="dk2" accent1="accent1" accent2="accent2" accent3="accent3" accent4="accent4" accent5="accent5" accent6="accent6" hlink="hlink" folHlink="folHlink"/>
  <p:notesStyle>
    <a:lvl1pPr marL="0" algn="l" defTabSz="914269" rtl="0" eaLnBrk="1" latinLnBrk="0" hangingPunct="1">
      <a:defRPr sz="1200" kern="1200">
        <a:solidFill>
          <a:schemeClr val="tx1"/>
        </a:solidFill>
        <a:latin typeface="+mn-lt"/>
        <a:ea typeface="+mn-ea"/>
        <a:cs typeface="+mn-cs"/>
      </a:defRPr>
    </a:lvl1pPr>
    <a:lvl2pPr marL="457135" algn="l" defTabSz="914269" rtl="0" eaLnBrk="1" latinLnBrk="0" hangingPunct="1">
      <a:defRPr sz="1200" kern="1200">
        <a:solidFill>
          <a:schemeClr val="tx1"/>
        </a:solidFill>
        <a:latin typeface="+mn-lt"/>
        <a:ea typeface="+mn-ea"/>
        <a:cs typeface="+mn-cs"/>
      </a:defRPr>
    </a:lvl2pPr>
    <a:lvl3pPr marL="914269" algn="l" defTabSz="914269" rtl="0" eaLnBrk="1" latinLnBrk="0" hangingPunct="1">
      <a:defRPr sz="1200" kern="1200">
        <a:solidFill>
          <a:schemeClr val="tx1"/>
        </a:solidFill>
        <a:latin typeface="+mn-lt"/>
        <a:ea typeface="+mn-ea"/>
        <a:cs typeface="+mn-cs"/>
      </a:defRPr>
    </a:lvl3pPr>
    <a:lvl4pPr marL="1371404" algn="l" defTabSz="914269" rtl="0" eaLnBrk="1" latinLnBrk="0" hangingPunct="1">
      <a:defRPr sz="1200" kern="1200">
        <a:solidFill>
          <a:schemeClr val="tx1"/>
        </a:solidFill>
        <a:latin typeface="+mn-lt"/>
        <a:ea typeface="+mn-ea"/>
        <a:cs typeface="+mn-cs"/>
      </a:defRPr>
    </a:lvl4pPr>
    <a:lvl5pPr marL="1828539" algn="l" defTabSz="914269" rtl="0" eaLnBrk="1" latinLnBrk="0" hangingPunct="1">
      <a:defRPr sz="1200" kern="1200">
        <a:solidFill>
          <a:schemeClr val="tx1"/>
        </a:solidFill>
        <a:latin typeface="+mn-lt"/>
        <a:ea typeface="+mn-ea"/>
        <a:cs typeface="+mn-cs"/>
      </a:defRPr>
    </a:lvl5pPr>
    <a:lvl6pPr marL="2285674" algn="l" defTabSz="914269" rtl="0" eaLnBrk="1" latinLnBrk="0" hangingPunct="1">
      <a:defRPr sz="1200" kern="1200">
        <a:solidFill>
          <a:schemeClr val="tx1"/>
        </a:solidFill>
        <a:latin typeface="+mn-lt"/>
        <a:ea typeface="+mn-ea"/>
        <a:cs typeface="+mn-cs"/>
      </a:defRPr>
    </a:lvl6pPr>
    <a:lvl7pPr marL="2742809" algn="l" defTabSz="914269" rtl="0" eaLnBrk="1" latinLnBrk="0" hangingPunct="1">
      <a:defRPr sz="1200" kern="1200">
        <a:solidFill>
          <a:schemeClr val="tx1"/>
        </a:solidFill>
        <a:latin typeface="+mn-lt"/>
        <a:ea typeface="+mn-ea"/>
        <a:cs typeface="+mn-cs"/>
      </a:defRPr>
    </a:lvl7pPr>
    <a:lvl8pPr marL="3199944" algn="l" defTabSz="914269" rtl="0" eaLnBrk="1" latinLnBrk="0" hangingPunct="1">
      <a:defRPr sz="1200" kern="1200">
        <a:solidFill>
          <a:schemeClr val="tx1"/>
        </a:solidFill>
        <a:latin typeface="+mn-lt"/>
        <a:ea typeface="+mn-ea"/>
        <a:cs typeface="+mn-cs"/>
      </a:defRPr>
    </a:lvl8pPr>
    <a:lvl9pPr marL="3657078" algn="l" defTabSz="91426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millionhearts.hhs.gov/aboutmh/cqm_measure_alignment.html"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millionhearts.hhs.gov/resources/protocols.html" TargetMode="External"/><Relationship Id="rId5" Type="http://schemas.openxmlformats.org/officeDocument/2006/relationships/hyperlink" Target="http://recipes.millionhearts.hhs.gov/" TargetMode="External"/><Relationship Id="rId4" Type="http://schemas.openxmlformats.org/officeDocument/2006/relationships/hyperlink" Target="http://millionhearts.hhs.gov/aboutmh/cqm_dashboard.html"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F336AAA-5BC1-4617-9D20-293B95F18C7A}" type="slidenum">
              <a:rPr lang="en-US" smtClean="0">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val="3704407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Practices supported by CMS’ Quality Improvement Organizations</a:t>
            </a:r>
          </a:p>
          <a:p>
            <a:pPr marL="628585" lvl="1" indent="-171450">
              <a:buFont typeface="Wingdings" panose="05000000000000000000" pitchFamily="2" charset="2"/>
              <a:buChar char="q"/>
            </a:pPr>
            <a:r>
              <a:rPr lang="en-US" dirty="0"/>
              <a:t>Q3 2015: 766 of 2911 (26%) were using a protocol</a:t>
            </a:r>
          </a:p>
          <a:p>
            <a:pPr marL="628585" lvl="1" indent="-171450">
              <a:buFont typeface="Wingdings" panose="05000000000000000000" pitchFamily="2" charset="2"/>
              <a:buChar char="q"/>
            </a:pPr>
            <a:r>
              <a:rPr lang="en-US" dirty="0"/>
              <a:t>Q4 2015: 2399 of 7,058 (34%) were using a protocol</a:t>
            </a:r>
          </a:p>
          <a:p>
            <a:pPr marL="628585" lvl="1" indent="-171450">
              <a:buFont typeface="Wingdings" panose="05000000000000000000" pitchFamily="2" charset="2"/>
              <a:buChar char="q"/>
            </a:pPr>
            <a:r>
              <a:rPr lang="en-US" i="1" dirty="0">
                <a:solidFill>
                  <a:schemeClr val="accent2">
                    <a:lumMod val="75000"/>
                  </a:schemeClr>
                </a:solidFill>
              </a:rPr>
              <a:t>Q2 2016: over 1.5M patients are receiving protocol-driven care</a:t>
            </a:r>
          </a:p>
          <a:p>
            <a:pPr marL="628585" lvl="1" indent="-171450">
              <a:buFont typeface="Wingdings" panose="05000000000000000000" pitchFamily="2" charset="2"/>
              <a:buChar char="q"/>
            </a:pPr>
            <a:endParaRPr lang="en-US" i="1" dirty="0">
              <a:solidFill>
                <a:schemeClr val="accent2">
                  <a:lumMod val="75000"/>
                </a:schemeClr>
              </a:solidFill>
            </a:endParaRPr>
          </a:p>
          <a:p>
            <a:pPr marL="628585" lvl="1" indent="-171450">
              <a:buFont typeface="Wingdings" panose="05000000000000000000" pitchFamily="2" charset="2"/>
              <a:buChar char="q"/>
            </a:pPr>
            <a:endParaRPr lang="en-US" i="1" dirty="0">
              <a:solidFill>
                <a:schemeClr val="accent2">
                  <a:lumMod val="75000"/>
                </a:schemeClr>
              </a:solidFill>
            </a:endParaRPr>
          </a:p>
          <a:p>
            <a:pPr marL="171450" lvl="0" indent="-171450">
              <a:buFont typeface="Wingdings" panose="05000000000000000000" pitchFamily="2" charset="2"/>
              <a:buChar char="q"/>
            </a:pPr>
            <a:r>
              <a:rPr lang="en-US" dirty="0"/>
              <a:t>Released a Tobacco Treatment protocol in May</a:t>
            </a:r>
          </a:p>
          <a:p>
            <a:pPr marL="628585" lvl="1" indent="-171450">
              <a:buFont typeface="Wingdings" panose="05000000000000000000" pitchFamily="2" charset="2"/>
              <a:buChar char="q"/>
            </a:pPr>
            <a:r>
              <a:rPr lang="en-US" dirty="0"/>
              <a:t>Like the HTN treatment protocol, the tobacco protocol</a:t>
            </a:r>
            <a:r>
              <a:rPr lang="en-US" baseline="0" dirty="0"/>
              <a:t> has c</a:t>
            </a:r>
            <a:r>
              <a:rPr lang="en-US" dirty="0"/>
              <a:t>ustomizable templates so practices can</a:t>
            </a:r>
            <a:r>
              <a:rPr lang="en-US" baseline="0" dirty="0"/>
              <a:t> best customize to their needs.</a:t>
            </a:r>
          </a:p>
          <a:p>
            <a:pPr marL="628585" lvl="1" indent="-171450">
              <a:buFont typeface="Wingdings" panose="05000000000000000000" pitchFamily="2" charset="2"/>
              <a:buChar char="q"/>
            </a:pPr>
            <a:r>
              <a:rPr lang="en-US" sz="1200" baseline="0" dirty="0"/>
              <a:t>- We are planning on releasing a guide to help with implementation in July.</a:t>
            </a:r>
            <a:endParaRPr lang="en-US" sz="1200" dirty="0"/>
          </a:p>
          <a:p>
            <a:pPr lvl="1"/>
            <a:endParaRPr lang="en-US" i="1" dirty="0">
              <a:solidFill>
                <a:schemeClr val="accent2">
                  <a:lumMod val="75000"/>
                </a:schemeClr>
              </a:solidFill>
            </a:endParaRPr>
          </a:p>
          <a:p>
            <a:pPr lvl="1"/>
            <a:endParaRPr lang="en-US" i="1" dirty="0">
              <a:solidFill>
                <a:schemeClr val="accent2">
                  <a:lumMod val="75000"/>
                </a:schemeClr>
              </a:solidFill>
            </a:endParaRPr>
          </a:p>
        </p:txBody>
      </p:sp>
      <p:sp>
        <p:nvSpPr>
          <p:cNvPr id="4" name="Slide Number Placeholder 3"/>
          <p:cNvSpPr>
            <a:spLocks noGrp="1"/>
          </p:cNvSpPr>
          <p:nvPr>
            <p:ph type="sldNum" sz="quarter" idx="10"/>
          </p:nvPr>
        </p:nvSpPr>
        <p:spPr/>
        <p:txBody>
          <a:bodyPr/>
          <a:lstStyle/>
          <a:p>
            <a:fld id="{89441809-D347-4B11-B055-45577D5B2C80}"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689136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00FE6F50-A067-4D8F-89CA-03B4CB4323E7}"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751617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40">
              <a:defRPr/>
            </a:pPr>
            <a:endParaRPr lang="en-US" i="1" baseline="0" dirty="0"/>
          </a:p>
          <a:p>
            <a:pPr marL="171450" indent="-171450" defTabSz="931640">
              <a:buFont typeface="Wingdings" panose="05000000000000000000" pitchFamily="2" charset="2"/>
              <a:buChar char="q"/>
              <a:defRPr/>
            </a:pPr>
            <a:r>
              <a:rPr lang="en-US" i="0" baseline="0" dirty="0"/>
              <a:t>Evidence-based strategies to prevent a million: This is how Million Hearts makes the biggest impact. </a:t>
            </a:r>
          </a:p>
          <a:p>
            <a:pPr marL="171450" indent="-171450" defTabSz="931640">
              <a:buFont typeface="Wingdings" panose="05000000000000000000" pitchFamily="2" charset="2"/>
              <a:buChar char="q"/>
              <a:defRPr/>
            </a:pPr>
            <a:r>
              <a:rPr lang="en-US" i="0" baseline="0" dirty="0"/>
              <a:t>When organizations are considering how to align their efforts with Million Hearts, the strategies on the right are an excellent place to start.</a:t>
            </a:r>
          </a:p>
          <a:p>
            <a:pPr defTabSz="931640">
              <a:defRPr/>
            </a:pPr>
            <a:endParaRPr lang="en-US" i="1" dirty="0"/>
          </a:p>
        </p:txBody>
      </p:sp>
      <p:sp>
        <p:nvSpPr>
          <p:cNvPr id="4" name="Slide Number Placeholder 3"/>
          <p:cNvSpPr>
            <a:spLocks noGrp="1"/>
          </p:cNvSpPr>
          <p:nvPr>
            <p:ph type="sldNum" sz="quarter" idx="10"/>
          </p:nvPr>
        </p:nvSpPr>
        <p:spPr/>
        <p:txBody>
          <a:bodyPr/>
          <a:lstStyle/>
          <a:p>
            <a:fld id="{EA11585F-B293-4CE1-923B-FBF55D483DD6}"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457925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That</a:t>
            </a:r>
            <a:r>
              <a:rPr lang="en-US" baseline="0" dirty="0"/>
              <a:t> leads us to what we want to focus on in 2016, in order to Finish Strong </a:t>
            </a:r>
          </a:p>
          <a:p>
            <a:pPr marL="171450" indent="-171450">
              <a:buFont typeface="Wingdings" panose="05000000000000000000" pitchFamily="2" charset="2"/>
              <a:buChar char="q"/>
            </a:pPr>
            <a:r>
              <a:rPr lang="en-US" baseline="0" dirty="0"/>
              <a:t>Here are some action steps that organizations can consider to help meet the Million Hearts® goal of preventing heart attacks and strokes.</a:t>
            </a:r>
          </a:p>
          <a:p>
            <a:pPr marL="171450" indent="-171450">
              <a:buFontTx/>
              <a:buChar char="-"/>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89441809-D347-4B11-B055-45577D5B2C80}"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524065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Cardiac</a:t>
            </a:r>
            <a:r>
              <a:rPr lang="en-US" baseline="0" dirty="0"/>
              <a:t> Rehab</a:t>
            </a:r>
          </a:p>
          <a:p>
            <a:pPr marL="628585" lvl="1" indent="-171450">
              <a:buFontTx/>
              <a:buChar char="-"/>
            </a:pPr>
            <a:r>
              <a:rPr lang="en-US" baseline="0" dirty="0"/>
              <a:t>Facilitate collective actions to increase referral and participation in cardiac rehab programs.</a:t>
            </a:r>
          </a:p>
          <a:p>
            <a:pPr marL="1085719" lvl="2" indent="-171450">
              <a:buFontTx/>
              <a:buChar char="-"/>
            </a:pPr>
            <a:r>
              <a:rPr lang="en-US" baseline="0" dirty="0"/>
              <a:t>A Million Hearts® Cardiac Rehab Collaborative (CRC) came together in February and meets quarterly to share and accelerate progress in this area. </a:t>
            </a:r>
          </a:p>
          <a:p>
            <a:pPr marL="1085719" lvl="2" indent="-171450">
              <a:buFontTx/>
              <a:buChar char="-"/>
            </a:pPr>
            <a:endParaRPr lang="en-US" baseline="0" dirty="0"/>
          </a:p>
          <a:p>
            <a:pPr marL="914269" lvl="2" indent="0">
              <a:buFontTx/>
              <a:buNone/>
            </a:pPr>
            <a:r>
              <a:rPr lang="en-US" baseline="0" dirty="0"/>
              <a:t>[</a:t>
            </a:r>
            <a:r>
              <a:rPr lang="en-US" b="1" baseline="0" dirty="0"/>
              <a:t>NOTE TO PRESENTER</a:t>
            </a:r>
            <a:r>
              <a:rPr lang="en-US" baseline="0" dirty="0"/>
              <a:t>: The CRC welcomes those that are ready to take action to join these meetings. To learn more, send questions to millionhearts@cms.hhs.com]</a:t>
            </a:r>
          </a:p>
          <a:p>
            <a:pPr marL="457135" lvl="1" indent="0">
              <a:buFontTx/>
              <a:buNone/>
            </a:pPr>
            <a:endParaRPr lang="en-US" baseline="0" dirty="0"/>
          </a:p>
          <a:p>
            <a:pPr marL="628585" lvl="1" indent="-171450">
              <a:buFontTx/>
              <a:buChar char="-"/>
            </a:pPr>
            <a:endParaRPr lang="en-US" dirty="0"/>
          </a:p>
        </p:txBody>
      </p:sp>
      <p:sp>
        <p:nvSpPr>
          <p:cNvPr id="4" name="Slide Number Placeholder 3"/>
          <p:cNvSpPr>
            <a:spLocks noGrp="1"/>
          </p:cNvSpPr>
          <p:nvPr>
            <p:ph type="sldNum" sz="quarter" idx="10"/>
          </p:nvPr>
        </p:nvSpPr>
        <p:spPr/>
        <p:txBody>
          <a:bodyPr/>
          <a:lstStyle/>
          <a:p>
            <a:fld id="{89441809-D347-4B11-B055-45577D5B2C80}"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939326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Wingdings" panose="05000000000000000000" pitchFamily="2" charset="2"/>
              <a:buChar char="q"/>
            </a:pPr>
            <a:r>
              <a:rPr lang="en-US" sz="1200" b="1" kern="1200" dirty="0">
                <a:solidFill>
                  <a:schemeClr val="tx1"/>
                </a:solidFill>
                <a:effectLst/>
                <a:latin typeface="+mn-lt"/>
                <a:ea typeface="+mn-ea"/>
                <a:cs typeface="+mn-cs"/>
              </a:rPr>
              <a:t>Finishing Strong</a:t>
            </a:r>
            <a:r>
              <a:rPr lang="en-US" sz="1200" kern="1200" dirty="0">
                <a:solidFill>
                  <a:schemeClr val="tx1"/>
                </a:solidFill>
                <a:effectLst/>
                <a:latin typeface="+mn-lt"/>
                <a:ea typeface="+mn-ea"/>
                <a:cs typeface="+mn-cs"/>
              </a:rPr>
              <a:t>: Million Hearts wants to show impact and results as well as; acknowledgment of partners and participants; and summary of lessons learned. </a:t>
            </a:r>
          </a:p>
          <a:p>
            <a:pPr marL="171450" lvl="0" indent="-171450">
              <a:buFont typeface="Wingdings" panose="05000000000000000000" pitchFamily="2" charset="2"/>
              <a:buChar char="q"/>
            </a:pPr>
            <a:endParaRPr lang="en-US" sz="1200" b="1" kern="1200" dirty="0">
              <a:solidFill>
                <a:schemeClr val="tx1"/>
              </a:solidFill>
              <a:effectLst/>
              <a:latin typeface="+mn-lt"/>
              <a:ea typeface="+mn-ea"/>
              <a:cs typeface="+mn-cs"/>
            </a:endParaRPr>
          </a:p>
          <a:p>
            <a:pPr marL="171450" lvl="0" indent="-171450">
              <a:buFont typeface="Wingdings" panose="05000000000000000000" pitchFamily="2" charset="2"/>
              <a:buChar char="q"/>
            </a:pPr>
            <a:r>
              <a:rPr lang="en-US" sz="1200" b="1" kern="1200" dirty="0">
                <a:solidFill>
                  <a:schemeClr val="tx1"/>
                </a:solidFill>
                <a:effectLst/>
                <a:latin typeface="+mn-lt"/>
                <a:ea typeface="+mn-ea"/>
                <a:cs typeface="+mn-cs"/>
              </a:rPr>
              <a:t>Transition Zone March 2016-July 2017:</a:t>
            </a:r>
            <a:r>
              <a:rPr lang="en-US" sz="1200" kern="1200" dirty="0">
                <a:solidFill>
                  <a:schemeClr val="tx1"/>
                </a:solidFill>
                <a:effectLst/>
                <a:latin typeface="+mn-lt"/>
                <a:ea typeface="+mn-ea"/>
                <a:cs typeface="+mn-cs"/>
              </a:rPr>
              <a:t> During this planning period Million</a:t>
            </a:r>
            <a:r>
              <a:rPr lang="en-US" sz="1200" kern="1200" baseline="0" dirty="0">
                <a:solidFill>
                  <a:schemeClr val="tx1"/>
                </a:solidFill>
                <a:effectLst/>
                <a:latin typeface="+mn-lt"/>
                <a:ea typeface="+mn-ea"/>
                <a:cs typeface="+mn-cs"/>
              </a:rPr>
              <a:t> Hearts®</a:t>
            </a:r>
            <a:r>
              <a:rPr lang="en-US" sz="1200" kern="1200" dirty="0">
                <a:solidFill>
                  <a:schemeClr val="tx1"/>
                </a:solidFill>
                <a:effectLst/>
                <a:latin typeface="+mn-lt"/>
                <a:ea typeface="+mn-ea"/>
                <a:cs typeface="+mn-cs"/>
              </a:rPr>
              <a:t> will seek and incorporate input from others so the result is an initiative that resonates with those who can implement it. </a:t>
            </a:r>
          </a:p>
          <a:p>
            <a:pPr marL="0" lvl="0" indent="0">
              <a:buFont typeface="Wingdings" panose="05000000000000000000" pitchFamily="2" charset="2"/>
              <a:buNone/>
            </a:pPr>
            <a:endParaRPr lang="en-US" sz="1200" kern="1200" dirty="0">
              <a:solidFill>
                <a:schemeClr val="tx1"/>
              </a:solidFill>
              <a:effectLst/>
              <a:latin typeface="+mn-lt"/>
              <a:ea typeface="+mn-ea"/>
              <a:cs typeface="+mn-cs"/>
            </a:endParaRPr>
          </a:p>
          <a:p>
            <a:pPr marL="171450" lvl="0" indent="-171450">
              <a:buFont typeface="Wingdings" panose="05000000000000000000" pitchFamily="2" charset="2"/>
              <a:buChar char="q"/>
            </a:pPr>
            <a:r>
              <a:rPr lang="en-US" sz="1200" b="1" kern="1200" dirty="0">
                <a:solidFill>
                  <a:schemeClr val="tx1"/>
                </a:solidFill>
                <a:effectLst/>
                <a:latin typeface="+mn-lt"/>
                <a:ea typeface="+mn-ea"/>
                <a:cs typeface="+mn-cs"/>
              </a:rPr>
              <a:t>Bigger, Deeper Impact</a:t>
            </a:r>
            <a:r>
              <a:rPr lang="en-US" sz="1200" kern="1200" dirty="0">
                <a:solidFill>
                  <a:schemeClr val="tx1"/>
                </a:solidFill>
                <a:effectLst/>
                <a:latin typeface="+mn-lt"/>
                <a:ea typeface="+mn-ea"/>
                <a:cs typeface="+mn-cs"/>
              </a:rPr>
              <a:t>.: By July 2017,  Million</a:t>
            </a:r>
            <a:r>
              <a:rPr lang="en-US" sz="1200" kern="1200" baseline="0" dirty="0">
                <a:solidFill>
                  <a:schemeClr val="tx1"/>
                </a:solidFill>
                <a:effectLst/>
                <a:latin typeface="+mn-lt"/>
                <a:ea typeface="+mn-ea"/>
                <a:cs typeface="+mn-cs"/>
              </a:rPr>
              <a:t> Hearts® is </a:t>
            </a:r>
            <a:r>
              <a:rPr lang="en-US" sz="1200" kern="1200" baseline="0">
                <a:solidFill>
                  <a:schemeClr val="tx1"/>
                </a:solidFill>
                <a:effectLst/>
                <a:latin typeface="+mn-lt"/>
                <a:ea typeface="+mn-ea"/>
                <a:cs typeface="+mn-cs"/>
              </a:rPr>
              <a:t>working </a:t>
            </a:r>
            <a:r>
              <a:rPr lang="en-US" sz="1200" kern="1200">
                <a:solidFill>
                  <a:schemeClr val="tx1"/>
                </a:solidFill>
                <a:effectLst/>
                <a:latin typeface="+mn-lt"/>
                <a:ea typeface="+mn-ea"/>
                <a:cs typeface="+mn-cs"/>
              </a:rPr>
              <a:t>to </a:t>
            </a:r>
            <a:r>
              <a:rPr lang="en-US" sz="1200" kern="1200" dirty="0">
                <a:solidFill>
                  <a:schemeClr val="tx1"/>
                </a:solidFill>
                <a:effectLst/>
                <a:latin typeface="+mn-lt"/>
                <a:ea typeface="+mn-ea"/>
                <a:cs typeface="+mn-cs"/>
              </a:rPr>
              <a:t>launch a program that builds on the strengths of the first 5 year effort in order to prevent CVD and improve CV health. </a:t>
            </a:r>
          </a:p>
          <a:p>
            <a:pPr marL="241639" indent="-241639" defTabSz="966559">
              <a:buFontTx/>
              <a:buAutoNum type="arabicPeriod"/>
              <a:defRPr/>
            </a:pPr>
            <a:endParaRPr lang="en-US" b="1"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FECE0BF7-5B15-4DCA-AE24-8E2BDC6AA026}"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741491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94980">
              <a:spcBef>
                <a:spcPct val="0"/>
              </a:spcBef>
              <a:spcAft>
                <a:spcPts val="297"/>
              </a:spcAft>
              <a:buClr>
                <a:srgbClr val="FF6600"/>
              </a:buClr>
            </a:pPr>
            <a:r>
              <a:rPr lang="en-US" b="1" dirty="0"/>
              <a:t>Handout in today’s packet captures some of these resources: I particularly want to highlight these….</a:t>
            </a:r>
          </a:p>
        </p:txBody>
      </p:sp>
      <p:sp>
        <p:nvSpPr>
          <p:cNvPr id="4" name="Slide Number Placeholder 3"/>
          <p:cNvSpPr>
            <a:spLocks noGrp="1"/>
          </p:cNvSpPr>
          <p:nvPr>
            <p:ph type="sldNum" sz="quarter" idx="10"/>
          </p:nvPr>
        </p:nvSpPr>
        <p:spPr/>
        <p:txBody>
          <a:bodyPr/>
          <a:lstStyle/>
          <a:p>
            <a:pPr>
              <a:defRPr/>
            </a:pPr>
            <a:fld id="{00FE6F50-A067-4D8F-89CA-03B4CB4323E7}" type="slidenum">
              <a:rPr lang="en-US" smtClean="0">
                <a:solidFill>
                  <a:prstClr val="black"/>
                </a:solidFill>
              </a:rPr>
              <a:pPr>
                <a:defRPr/>
              </a:pPr>
              <a:t>19</a:t>
            </a:fld>
            <a:endParaRPr lang="en-US" dirty="0">
              <a:solidFill>
                <a:prstClr val="black"/>
              </a:solidFill>
            </a:endParaRPr>
          </a:p>
        </p:txBody>
      </p:sp>
    </p:spTree>
    <p:extLst>
      <p:ext uri="{BB962C8B-B14F-4D97-AF65-F5344CB8AC3E}">
        <p14:creationId xmlns:p14="http://schemas.microsoft.com/office/powerpoint/2010/main" val="2290329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xfrm>
            <a:off x="777875" y="4651375"/>
            <a:ext cx="5492750" cy="3644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863" indent="-169863" eaLnBrk="1" hangingPunct="1">
              <a:spcBef>
                <a:spcPct val="0"/>
              </a:spcBef>
              <a:spcAft>
                <a:spcPts val="300"/>
              </a:spcAft>
              <a:buClr>
                <a:srgbClr val="FF6600"/>
              </a:buClr>
              <a:buFont typeface="Wingdings" pitchFamily="2" charset="2"/>
              <a:buChar char="q"/>
            </a:pPr>
            <a:r>
              <a:rPr lang="en-US" b="1" dirty="0">
                <a:latin typeface="Arial" charset="0"/>
              </a:rPr>
              <a:t>Spread the word,</a:t>
            </a:r>
            <a:r>
              <a:rPr lang="en-US" b="1" baseline="0" dirty="0">
                <a:latin typeface="Arial" charset="0"/>
              </a:rPr>
              <a:t> share with your networks, and check out our resources and tools on our website. </a:t>
            </a:r>
          </a:p>
          <a:p>
            <a:pPr marL="169863" indent="-169863" eaLnBrk="1" hangingPunct="1">
              <a:spcBef>
                <a:spcPct val="0"/>
              </a:spcBef>
              <a:spcAft>
                <a:spcPts val="300"/>
              </a:spcAft>
              <a:buClr>
                <a:srgbClr val="FF6600"/>
              </a:buClr>
              <a:buFont typeface="Wingdings" pitchFamily="2" charset="2"/>
              <a:buChar char="q"/>
            </a:pPr>
            <a:endParaRPr lang="en-US" b="1" baseline="0" dirty="0">
              <a:latin typeface="Arial" charset="0"/>
            </a:endParaRPr>
          </a:p>
          <a:p>
            <a:pPr marL="169863" indent="-169863" eaLnBrk="1" hangingPunct="1">
              <a:spcBef>
                <a:spcPct val="0"/>
              </a:spcBef>
              <a:spcAft>
                <a:spcPts val="300"/>
              </a:spcAft>
              <a:buClr>
                <a:srgbClr val="FF6600"/>
              </a:buClr>
              <a:buFont typeface="Wingdings" pitchFamily="2" charset="2"/>
              <a:buChar char="q"/>
            </a:pPr>
            <a:r>
              <a:rPr lang="en-US" b="1" baseline="0" dirty="0">
                <a:latin typeface="Arial" charset="0"/>
              </a:rPr>
              <a:t>For those that organizations that aren’t clinically focused, look at goals and think about what you can do within the scope of your work/organization to promote these action steps</a:t>
            </a:r>
          </a:p>
          <a:p>
            <a:pPr marL="169863" indent="-169863" eaLnBrk="1" hangingPunct="1">
              <a:spcBef>
                <a:spcPct val="0"/>
              </a:spcBef>
              <a:spcAft>
                <a:spcPts val="300"/>
              </a:spcAft>
              <a:buClr>
                <a:srgbClr val="FF6600"/>
              </a:buClr>
              <a:buFont typeface="Wingdings" pitchFamily="2" charset="2"/>
              <a:buChar char="q"/>
            </a:pPr>
            <a:endParaRPr lang="en-US" b="1" baseline="0" dirty="0">
              <a:latin typeface="Arial" charset="0"/>
            </a:endParaRPr>
          </a:p>
          <a:p>
            <a:pPr marL="169863" indent="-169863" eaLnBrk="1" hangingPunct="1">
              <a:spcBef>
                <a:spcPct val="0"/>
              </a:spcBef>
              <a:spcAft>
                <a:spcPts val="300"/>
              </a:spcAft>
              <a:buClr>
                <a:srgbClr val="FF6600"/>
              </a:buClr>
              <a:buFont typeface="Wingdings" pitchFamily="2" charset="2"/>
              <a:buChar char="q"/>
            </a:pPr>
            <a:r>
              <a:rPr lang="en-US" b="1" baseline="0" dirty="0">
                <a:latin typeface="Arial" charset="0"/>
              </a:rPr>
              <a:t>Stay tuned for Million Hearts 2.0. If you have meetings or events planned for the first 6 months of 2017 and would like to feature a Million Hearts 2.0 kick-off, please let us know</a:t>
            </a:r>
            <a:endParaRPr lang="en-US" b="1" dirty="0">
              <a:latin typeface="Arial" charset="0"/>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8688" eaLnBrk="0" hangingPunct="0">
              <a:defRPr sz="2400">
                <a:solidFill>
                  <a:schemeClr val="tx1"/>
                </a:solidFill>
                <a:latin typeface="Arial" charset="0"/>
              </a:defRPr>
            </a:lvl1pPr>
            <a:lvl2pPr marL="742950" indent="-285750" defTabSz="928688" eaLnBrk="0" hangingPunct="0">
              <a:defRPr sz="2400">
                <a:solidFill>
                  <a:schemeClr val="tx1"/>
                </a:solidFill>
                <a:latin typeface="Arial" charset="0"/>
              </a:defRPr>
            </a:lvl2pPr>
            <a:lvl3pPr marL="1143000" indent="-228600" defTabSz="928688" eaLnBrk="0" hangingPunct="0">
              <a:defRPr sz="2400">
                <a:solidFill>
                  <a:schemeClr val="tx1"/>
                </a:solidFill>
                <a:latin typeface="Arial" charset="0"/>
              </a:defRPr>
            </a:lvl3pPr>
            <a:lvl4pPr marL="1600200" indent="-228600" defTabSz="928688" eaLnBrk="0" hangingPunct="0">
              <a:defRPr sz="2400">
                <a:solidFill>
                  <a:schemeClr val="tx1"/>
                </a:solidFill>
                <a:latin typeface="Arial" charset="0"/>
              </a:defRPr>
            </a:lvl4pPr>
            <a:lvl5pPr marL="2057400" indent="-228600" defTabSz="928688" eaLnBrk="0" hangingPunct="0">
              <a:defRPr sz="2400">
                <a:solidFill>
                  <a:schemeClr val="tx1"/>
                </a:solidFill>
                <a:latin typeface="Arial" charset="0"/>
              </a:defRPr>
            </a:lvl5pPr>
            <a:lvl6pPr marL="2514600" indent="-228600" defTabSz="928688" eaLnBrk="0" fontAlgn="base" hangingPunct="0">
              <a:spcBef>
                <a:spcPct val="0"/>
              </a:spcBef>
              <a:spcAft>
                <a:spcPct val="0"/>
              </a:spcAft>
              <a:defRPr sz="2400">
                <a:solidFill>
                  <a:schemeClr val="tx1"/>
                </a:solidFill>
                <a:latin typeface="Arial" charset="0"/>
              </a:defRPr>
            </a:lvl6pPr>
            <a:lvl7pPr marL="2971800" indent="-228600" defTabSz="928688" eaLnBrk="0" fontAlgn="base" hangingPunct="0">
              <a:spcBef>
                <a:spcPct val="0"/>
              </a:spcBef>
              <a:spcAft>
                <a:spcPct val="0"/>
              </a:spcAft>
              <a:defRPr sz="2400">
                <a:solidFill>
                  <a:schemeClr val="tx1"/>
                </a:solidFill>
                <a:latin typeface="Arial" charset="0"/>
              </a:defRPr>
            </a:lvl7pPr>
            <a:lvl8pPr marL="3429000" indent="-228600" defTabSz="928688" eaLnBrk="0" fontAlgn="base" hangingPunct="0">
              <a:spcBef>
                <a:spcPct val="0"/>
              </a:spcBef>
              <a:spcAft>
                <a:spcPct val="0"/>
              </a:spcAft>
              <a:defRPr sz="2400">
                <a:solidFill>
                  <a:schemeClr val="tx1"/>
                </a:solidFill>
                <a:latin typeface="Arial" charset="0"/>
              </a:defRPr>
            </a:lvl8pPr>
            <a:lvl9pPr marL="3886200" indent="-228600" defTabSz="928688"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pPr>
            <a:fld id="{8B13E8C9-15CB-4213-9F59-9E14B83105C8}" type="slidenum">
              <a:rPr lang="en-US" sz="1200" smtClean="0">
                <a:solidFill>
                  <a:srgbClr val="000000"/>
                </a:solidFill>
                <a:ea typeface="MS PGothic" pitchFamily="34" charset="-128"/>
              </a:rPr>
              <a:pPr eaLnBrk="1" fontAlgn="base" hangingPunct="1">
                <a:spcBef>
                  <a:spcPct val="0"/>
                </a:spcBef>
                <a:spcAft>
                  <a:spcPct val="0"/>
                </a:spcAft>
              </a:pPr>
              <a:t>20</a:t>
            </a:fld>
            <a:endParaRPr lang="en-US" sz="1200" dirty="0">
              <a:solidFill>
                <a:srgbClr val="000000"/>
              </a:solidFill>
              <a:ea typeface="MS PGothic" pitchFamily="34" charset="-128"/>
            </a:endParaRPr>
          </a:p>
        </p:txBody>
      </p:sp>
    </p:spTree>
    <p:extLst>
      <p:ext uri="{BB962C8B-B14F-4D97-AF65-F5344CB8AC3E}">
        <p14:creationId xmlns:p14="http://schemas.microsoft.com/office/powerpoint/2010/main" val="1533085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109728" indent="0">
              <a:buFont typeface="+mj-lt"/>
              <a:buNone/>
            </a:pPr>
            <a:endParaRPr lang="en-US" dirty="0"/>
          </a:p>
        </p:txBody>
      </p:sp>
      <p:sp>
        <p:nvSpPr>
          <p:cNvPr id="4" name="Slide Number Placeholder 3"/>
          <p:cNvSpPr>
            <a:spLocks noGrp="1"/>
          </p:cNvSpPr>
          <p:nvPr>
            <p:ph type="sldNum" sz="quarter" idx="10"/>
          </p:nvPr>
        </p:nvSpPr>
        <p:spPr/>
        <p:txBody>
          <a:bodyPr/>
          <a:lstStyle/>
          <a:p>
            <a:fld id="{A30B7F32-E7E6-4B0E-812C-5D56E18D6F8B}"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948567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0B7F32-E7E6-4B0E-812C-5D56E18D6F8B}"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933917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8688" eaLnBrk="0" hangingPunct="0">
              <a:defRPr sz="2400">
                <a:solidFill>
                  <a:schemeClr val="tx1"/>
                </a:solidFill>
                <a:latin typeface="Arial" charset="0"/>
              </a:defRPr>
            </a:lvl1pPr>
            <a:lvl2pPr marL="742950" indent="-285750" defTabSz="928688" eaLnBrk="0" hangingPunct="0">
              <a:defRPr sz="2400">
                <a:solidFill>
                  <a:schemeClr val="tx1"/>
                </a:solidFill>
                <a:latin typeface="Arial" charset="0"/>
              </a:defRPr>
            </a:lvl2pPr>
            <a:lvl3pPr marL="1143000" indent="-228600" defTabSz="928688" eaLnBrk="0" hangingPunct="0">
              <a:defRPr sz="2400">
                <a:solidFill>
                  <a:schemeClr val="tx1"/>
                </a:solidFill>
                <a:latin typeface="Arial" charset="0"/>
              </a:defRPr>
            </a:lvl3pPr>
            <a:lvl4pPr marL="1600200" indent="-228600" defTabSz="928688" eaLnBrk="0" hangingPunct="0">
              <a:defRPr sz="2400">
                <a:solidFill>
                  <a:schemeClr val="tx1"/>
                </a:solidFill>
                <a:latin typeface="Arial" charset="0"/>
              </a:defRPr>
            </a:lvl4pPr>
            <a:lvl5pPr marL="2057400" indent="-228600" defTabSz="928688" eaLnBrk="0" hangingPunct="0">
              <a:defRPr sz="2400">
                <a:solidFill>
                  <a:schemeClr val="tx1"/>
                </a:solidFill>
                <a:latin typeface="Arial" charset="0"/>
              </a:defRPr>
            </a:lvl5pPr>
            <a:lvl6pPr marL="2514600" indent="-228600" defTabSz="928688" eaLnBrk="0" fontAlgn="base" hangingPunct="0">
              <a:spcBef>
                <a:spcPct val="0"/>
              </a:spcBef>
              <a:spcAft>
                <a:spcPct val="0"/>
              </a:spcAft>
              <a:defRPr sz="2400">
                <a:solidFill>
                  <a:schemeClr val="tx1"/>
                </a:solidFill>
                <a:latin typeface="Arial" charset="0"/>
              </a:defRPr>
            </a:lvl6pPr>
            <a:lvl7pPr marL="2971800" indent="-228600" defTabSz="928688" eaLnBrk="0" fontAlgn="base" hangingPunct="0">
              <a:spcBef>
                <a:spcPct val="0"/>
              </a:spcBef>
              <a:spcAft>
                <a:spcPct val="0"/>
              </a:spcAft>
              <a:defRPr sz="2400">
                <a:solidFill>
                  <a:schemeClr val="tx1"/>
                </a:solidFill>
                <a:latin typeface="Arial" charset="0"/>
              </a:defRPr>
            </a:lvl7pPr>
            <a:lvl8pPr marL="3429000" indent="-228600" defTabSz="928688" eaLnBrk="0" fontAlgn="base" hangingPunct="0">
              <a:spcBef>
                <a:spcPct val="0"/>
              </a:spcBef>
              <a:spcAft>
                <a:spcPct val="0"/>
              </a:spcAft>
              <a:defRPr sz="2400">
                <a:solidFill>
                  <a:schemeClr val="tx1"/>
                </a:solidFill>
                <a:latin typeface="Arial" charset="0"/>
              </a:defRPr>
            </a:lvl8pPr>
            <a:lvl9pPr marL="3886200" indent="-228600" defTabSz="928688"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pPr>
            <a:fld id="{C540D7A1-361C-4BD6-BE09-E4A8C0B0AEBC}" type="slidenum">
              <a:rPr lang="en-US" sz="1200" smtClean="0">
                <a:solidFill>
                  <a:srgbClr val="000000"/>
                </a:solidFill>
                <a:ea typeface="MS PGothic" pitchFamily="34" charset="-128"/>
              </a:rPr>
              <a:pPr eaLnBrk="1" fontAlgn="base" hangingPunct="1">
                <a:spcBef>
                  <a:spcPct val="0"/>
                </a:spcBef>
                <a:spcAft>
                  <a:spcPct val="0"/>
                </a:spcAft>
              </a:pPr>
              <a:t>5</a:t>
            </a:fld>
            <a:endParaRPr lang="en-US" sz="1200" dirty="0">
              <a:solidFill>
                <a:srgbClr val="000000"/>
              </a:solidFill>
              <a:ea typeface="MS PGothic" pitchFamily="34" charset="-128"/>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3"/>
          </p:nvPr>
        </p:nvSpPr>
        <p:spPr bwMode="auto">
          <a:xfrm>
            <a:off x="779463" y="4648200"/>
            <a:ext cx="5491162" cy="3648075"/>
          </a:xfrm>
        </p:spPr>
        <p:txBody>
          <a:bodyPr wrap="square" numCol="1" anchor="t" anchorCtr="0" compatLnSpc="1">
            <a:prstTxWarp prst="textNoShape">
              <a:avLst/>
            </a:prstTxWarp>
          </a:bodyPr>
          <a:lstStyle/>
          <a:p>
            <a:pPr marL="288587" indent="-288587" defTabSz="617934" eaLnBrk="1" hangingPunct="1">
              <a:spcBef>
                <a:spcPct val="0"/>
              </a:spcBef>
              <a:spcAft>
                <a:spcPts val="309"/>
              </a:spcAft>
              <a:buClr>
                <a:srgbClr val="FF6600"/>
              </a:buClr>
              <a:buFont typeface="Wingdings" pitchFamily="2" charset="2"/>
              <a:buChar char="q"/>
            </a:pPr>
            <a:r>
              <a:rPr lang="en-US" sz="1200" dirty="0"/>
              <a:t>Million Hearts</a:t>
            </a:r>
            <a:r>
              <a:rPr lang="en-US" sz="1200" dirty="0">
                <a:latin typeface="Times New Roman"/>
                <a:cs typeface="Times New Roman"/>
              </a:rPr>
              <a:t>®</a:t>
            </a:r>
            <a:r>
              <a:rPr lang="en-US" sz="1200" dirty="0"/>
              <a:t> is a national initiative, launched in January 2012 by the U.S. Department of Health and Human Services. </a:t>
            </a:r>
          </a:p>
          <a:p>
            <a:pPr defTabSz="617934" eaLnBrk="1" hangingPunct="1">
              <a:spcBef>
                <a:spcPct val="0"/>
              </a:spcBef>
              <a:spcAft>
                <a:spcPts val="309"/>
              </a:spcAft>
              <a:buClr>
                <a:srgbClr val="FF6600"/>
              </a:buClr>
            </a:pPr>
            <a:endParaRPr lang="en-US" sz="1200" dirty="0"/>
          </a:p>
          <a:p>
            <a:pPr marL="288587" indent="-288587" defTabSz="617934" eaLnBrk="1" hangingPunct="1">
              <a:spcBef>
                <a:spcPct val="0"/>
              </a:spcBef>
              <a:spcAft>
                <a:spcPts val="309"/>
              </a:spcAft>
              <a:buClr>
                <a:srgbClr val="FF6600"/>
              </a:buClr>
              <a:buFont typeface="Wingdings" pitchFamily="2" charset="2"/>
              <a:buChar char="q"/>
            </a:pPr>
            <a:r>
              <a:rPr lang="en-US" sz="1200" dirty="0"/>
              <a:t>It is co-led by CDC and CMS and focuses on</a:t>
            </a:r>
            <a:r>
              <a:rPr lang="en-US" sz="1200" baseline="0" dirty="0"/>
              <a:t> aligning and brining together </a:t>
            </a:r>
            <a:r>
              <a:rPr lang="en-US" sz="1200" dirty="0"/>
              <a:t>the efforts of federal agencies, states, regions, communities and individuals on a common goal—preventing one million heart attacks and strokes by 2017</a:t>
            </a:r>
          </a:p>
          <a:p>
            <a:pPr marL="288587" indent="-288587" defTabSz="617934" eaLnBrk="1" hangingPunct="1">
              <a:spcBef>
                <a:spcPct val="0"/>
              </a:spcBef>
              <a:spcAft>
                <a:spcPts val="309"/>
              </a:spcAft>
              <a:buClr>
                <a:srgbClr val="FF6600"/>
              </a:buClr>
              <a:buFont typeface="Wingdings" pitchFamily="2" charset="2"/>
              <a:buChar char="q"/>
            </a:pPr>
            <a:endParaRPr lang="en-US" sz="1200" dirty="0"/>
          </a:p>
          <a:p>
            <a:pPr marL="288587" indent="-288587" defTabSz="617934" eaLnBrk="1" hangingPunct="1">
              <a:spcBef>
                <a:spcPct val="0"/>
              </a:spcBef>
              <a:spcAft>
                <a:spcPts val="309"/>
              </a:spcAft>
              <a:buClr>
                <a:srgbClr val="FF6600"/>
              </a:buClr>
              <a:buFont typeface="Wingdings" pitchFamily="2" charset="2"/>
              <a:buChar char="q"/>
            </a:pPr>
            <a:r>
              <a:rPr lang="en-US" sz="1200" dirty="0"/>
              <a:t>This goal is audacious and achievable only with the collective efforts of each of us as individuals and as members and leaders of our communities, workplaces, and organizations.</a:t>
            </a:r>
          </a:p>
          <a:p>
            <a:pPr marL="288587" indent="-288587" defTabSz="617934" eaLnBrk="1" hangingPunct="1">
              <a:spcBef>
                <a:spcPct val="0"/>
              </a:spcBef>
              <a:spcAft>
                <a:spcPts val="309"/>
              </a:spcAft>
              <a:buClr>
                <a:srgbClr val="FF6600"/>
              </a:buClr>
              <a:buFont typeface="Wingdings" pitchFamily="2" charset="2"/>
              <a:buChar char="q"/>
            </a:pPr>
            <a:endParaRPr lang="en-US" sz="1200" dirty="0"/>
          </a:p>
          <a:p>
            <a:pPr marL="288587" indent="-288587" defTabSz="617934" eaLnBrk="1" hangingPunct="1">
              <a:spcBef>
                <a:spcPct val="0"/>
              </a:spcBef>
              <a:spcAft>
                <a:spcPts val="309"/>
              </a:spcAft>
              <a:buClr>
                <a:srgbClr val="FF6600"/>
              </a:buClr>
              <a:buFont typeface="Wingdings" pitchFamily="2" charset="2"/>
              <a:buChar char="q"/>
            </a:pPr>
            <a:r>
              <a:rPr lang="en-US" sz="1200" dirty="0"/>
              <a:t>HHS asked CDC and CMS to bring their collective strengths to lead this initiative, ensuring the coordination of public health, clinical care and policy approaches to this complex problem.</a:t>
            </a:r>
          </a:p>
          <a:p>
            <a:pPr marL="288587" indent="-288587" defTabSz="617934" eaLnBrk="1" hangingPunct="1">
              <a:spcBef>
                <a:spcPct val="0"/>
              </a:spcBef>
              <a:spcAft>
                <a:spcPts val="309"/>
              </a:spcAft>
              <a:buClr>
                <a:srgbClr val="FF6600"/>
              </a:buClr>
              <a:buFont typeface="Wingdings" pitchFamily="2" charset="2"/>
              <a:buChar char="q"/>
            </a:pPr>
            <a:endParaRPr lang="en-US" sz="1200" dirty="0"/>
          </a:p>
          <a:p>
            <a:pPr marL="288587" indent="-288587" defTabSz="617934" eaLnBrk="1" hangingPunct="1">
              <a:spcBef>
                <a:spcPct val="0"/>
              </a:spcBef>
              <a:spcAft>
                <a:spcPts val="309"/>
              </a:spcAft>
              <a:buClr>
                <a:srgbClr val="FF6600"/>
              </a:buClr>
              <a:buFont typeface="Wingdings" pitchFamily="2" charset="2"/>
              <a:buChar char="q"/>
            </a:pPr>
            <a:r>
              <a:rPr lang="en-US" sz="1200" dirty="0"/>
              <a:t>We are delighted by the robust participation of private sector partners from states to health professional societies, health advocacy groups, and faith based organizations, and commercial payers to name a few.</a:t>
            </a:r>
          </a:p>
          <a:p>
            <a:pPr marL="288587" indent="-288587" defTabSz="617934" eaLnBrk="1" hangingPunct="1">
              <a:spcBef>
                <a:spcPct val="0"/>
              </a:spcBef>
              <a:spcAft>
                <a:spcPts val="309"/>
              </a:spcAft>
              <a:buClr>
                <a:srgbClr val="FF6600"/>
              </a:buClr>
              <a:buFont typeface="Wingdings" pitchFamily="2" charset="2"/>
              <a:buChar char="q"/>
            </a:pPr>
            <a:endParaRPr lang="en-US" sz="1200" dirty="0"/>
          </a:p>
          <a:p>
            <a:pPr marL="288587" indent="-288587" defTabSz="617934" eaLnBrk="1" hangingPunct="1">
              <a:spcBef>
                <a:spcPct val="0"/>
              </a:spcBef>
              <a:spcAft>
                <a:spcPts val="309"/>
              </a:spcAft>
              <a:buClr>
                <a:srgbClr val="FF6600"/>
              </a:buClr>
              <a:buFont typeface="Wingdings" pitchFamily="2" charset="2"/>
              <a:buChar char="q"/>
            </a:pPr>
            <a:endParaRPr lang="en-US" sz="1200" dirty="0"/>
          </a:p>
          <a:p>
            <a:pPr marL="171441" indent="-171441" defTabSz="608945" eaLnBrk="1" fontAlgn="auto" hangingPunct="1">
              <a:spcBef>
                <a:spcPct val="0"/>
              </a:spcBef>
              <a:spcAft>
                <a:spcPts val="300"/>
              </a:spcAft>
              <a:buClr>
                <a:srgbClr val="FF6600"/>
              </a:buClr>
              <a:defRPr/>
            </a:pPr>
            <a:endParaRPr lang="en-US" dirty="0">
              <a:latin typeface="Arial" pitchFamily="34" charset="0"/>
            </a:endParaRPr>
          </a:p>
        </p:txBody>
      </p:sp>
    </p:spTree>
    <p:extLst>
      <p:ext uri="{BB962C8B-B14F-4D97-AF65-F5344CB8AC3E}">
        <p14:creationId xmlns:p14="http://schemas.microsoft.com/office/powerpoint/2010/main" val="3137804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0B7F32-E7E6-4B0E-812C-5D56E18D6F8B}"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411974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0B7F32-E7E6-4B0E-812C-5D56E18D6F8B}"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489885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50000"/>
              </a:lnSpc>
            </a:pPr>
            <a:endParaRPr lang="en-US" dirty="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A30B7F32-E7E6-4B0E-812C-5D56E18D6F8B}"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892883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0B7F32-E7E6-4B0E-812C-5D56E18D6F8B}"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103793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b="1" i="0" u="none" strike="noStrike"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A30B7F32-E7E6-4B0E-812C-5D56E18D6F8B}"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741735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F336AAA-5BC1-4617-9D20-293B95F18C7A}" type="slidenum">
              <a:rPr lang="en-US" smtClean="0">
                <a:solidFill>
                  <a:prstClr val="black"/>
                </a:solidFill>
              </a:rPr>
              <a:pPr>
                <a:defRPr/>
              </a:pPr>
              <a:t>33</a:t>
            </a:fld>
            <a:endParaRPr lang="en-US" dirty="0">
              <a:solidFill>
                <a:prstClr val="black"/>
              </a:solidFill>
            </a:endParaRPr>
          </a:p>
        </p:txBody>
      </p:sp>
    </p:spTree>
    <p:extLst>
      <p:ext uri="{BB962C8B-B14F-4D97-AF65-F5344CB8AC3E}">
        <p14:creationId xmlns:p14="http://schemas.microsoft.com/office/powerpoint/2010/main" val="2143806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endParaRPr lang="en-US" dirty="0"/>
          </a:p>
        </p:txBody>
      </p:sp>
      <p:sp>
        <p:nvSpPr>
          <p:cNvPr id="4" name="Slide Number Placeholder 3"/>
          <p:cNvSpPr>
            <a:spLocks noGrp="1"/>
          </p:cNvSpPr>
          <p:nvPr>
            <p:ph type="sldNum" sz="quarter" idx="10"/>
          </p:nvPr>
        </p:nvSpPr>
        <p:spPr/>
        <p:txBody>
          <a:bodyPr/>
          <a:lstStyle/>
          <a:p>
            <a:fld id="{6D9CB9BD-0FD2-4101-A820-FB54F3EE4730}"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017050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8688" eaLnBrk="0" hangingPunct="0">
              <a:defRPr sz="2400">
                <a:solidFill>
                  <a:schemeClr val="tx1"/>
                </a:solidFill>
                <a:latin typeface="Arial" charset="0"/>
              </a:defRPr>
            </a:lvl1pPr>
            <a:lvl2pPr marL="742950" indent="-285750" defTabSz="928688" eaLnBrk="0" hangingPunct="0">
              <a:defRPr sz="2400">
                <a:solidFill>
                  <a:schemeClr val="tx1"/>
                </a:solidFill>
                <a:latin typeface="Arial" charset="0"/>
              </a:defRPr>
            </a:lvl2pPr>
            <a:lvl3pPr marL="1143000" indent="-228600" defTabSz="928688" eaLnBrk="0" hangingPunct="0">
              <a:defRPr sz="2400">
                <a:solidFill>
                  <a:schemeClr val="tx1"/>
                </a:solidFill>
                <a:latin typeface="Arial" charset="0"/>
              </a:defRPr>
            </a:lvl3pPr>
            <a:lvl4pPr marL="1600200" indent="-228600" defTabSz="928688" eaLnBrk="0" hangingPunct="0">
              <a:defRPr sz="2400">
                <a:solidFill>
                  <a:schemeClr val="tx1"/>
                </a:solidFill>
                <a:latin typeface="Arial" charset="0"/>
              </a:defRPr>
            </a:lvl4pPr>
            <a:lvl5pPr marL="2057400" indent="-228600" defTabSz="928688" eaLnBrk="0" hangingPunct="0">
              <a:defRPr sz="2400">
                <a:solidFill>
                  <a:schemeClr val="tx1"/>
                </a:solidFill>
                <a:latin typeface="Arial" charset="0"/>
              </a:defRPr>
            </a:lvl5pPr>
            <a:lvl6pPr marL="2514600" indent="-228600" defTabSz="928688" eaLnBrk="0" fontAlgn="base" hangingPunct="0">
              <a:spcBef>
                <a:spcPct val="0"/>
              </a:spcBef>
              <a:spcAft>
                <a:spcPct val="0"/>
              </a:spcAft>
              <a:defRPr sz="2400">
                <a:solidFill>
                  <a:schemeClr val="tx1"/>
                </a:solidFill>
                <a:latin typeface="Arial" charset="0"/>
              </a:defRPr>
            </a:lvl6pPr>
            <a:lvl7pPr marL="2971800" indent="-228600" defTabSz="928688" eaLnBrk="0" fontAlgn="base" hangingPunct="0">
              <a:spcBef>
                <a:spcPct val="0"/>
              </a:spcBef>
              <a:spcAft>
                <a:spcPct val="0"/>
              </a:spcAft>
              <a:defRPr sz="2400">
                <a:solidFill>
                  <a:schemeClr val="tx1"/>
                </a:solidFill>
                <a:latin typeface="Arial" charset="0"/>
              </a:defRPr>
            </a:lvl7pPr>
            <a:lvl8pPr marL="3429000" indent="-228600" defTabSz="928688" eaLnBrk="0" fontAlgn="base" hangingPunct="0">
              <a:spcBef>
                <a:spcPct val="0"/>
              </a:spcBef>
              <a:spcAft>
                <a:spcPct val="0"/>
              </a:spcAft>
              <a:defRPr sz="2400">
                <a:solidFill>
                  <a:schemeClr val="tx1"/>
                </a:solidFill>
                <a:latin typeface="Arial" charset="0"/>
              </a:defRPr>
            </a:lvl8pPr>
            <a:lvl9pPr marL="3886200" indent="-228600" defTabSz="928688"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pPr>
            <a:fld id="{C540D7A1-361C-4BD6-BE09-E4A8C0B0AEBC}" type="slidenum">
              <a:rPr lang="en-US" sz="1200" smtClean="0">
                <a:solidFill>
                  <a:srgbClr val="000000"/>
                </a:solidFill>
                <a:ea typeface="MS PGothic" pitchFamily="34" charset="-128"/>
              </a:rPr>
              <a:pPr eaLnBrk="1" fontAlgn="base" hangingPunct="1">
                <a:spcBef>
                  <a:spcPct val="0"/>
                </a:spcBef>
                <a:spcAft>
                  <a:spcPct val="0"/>
                </a:spcAft>
              </a:pPr>
              <a:t>35</a:t>
            </a:fld>
            <a:endParaRPr lang="en-US" sz="1200" dirty="0">
              <a:solidFill>
                <a:srgbClr val="000000"/>
              </a:solidFill>
              <a:ea typeface="MS PGothic" pitchFamily="34" charset="-128"/>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3"/>
          </p:nvPr>
        </p:nvSpPr>
        <p:spPr bwMode="auto">
          <a:xfrm>
            <a:off x="779463" y="4648200"/>
            <a:ext cx="5491162" cy="3648075"/>
          </a:xfrm>
        </p:spPr>
        <p:txBody>
          <a:bodyPr wrap="square" numCol="1" anchor="t" anchorCtr="0" compatLnSpc="1">
            <a:prstTxWarp prst="textNoShape">
              <a:avLst/>
            </a:prstTxWarp>
          </a:bodyPr>
          <a:lstStyle/>
          <a:p>
            <a:pPr marL="171441" indent="-171441" defTabSz="608945" eaLnBrk="1" fontAlgn="auto" hangingPunct="1">
              <a:spcBef>
                <a:spcPct val="0"/>
              </a:spcBef>
              <a:spcAft>
                <a:spcPts val="300"/>
              </a:spcAft>
              <a:buClr>
                <a:srgbClr val="FF6600"/>
              </a:buClr>
              <a:defRPr/>
            </a:pPr>
            <a:endParaRPr lang="en-US" dirty="0">
              <a:latin typeface="Arial" pitchFamily="34" charset="0"/>
            </a:endParaRPr>
          </a:p>
        </p:txBody>
      </p:sp>
    </p:spTree>
    <p:extLst>
      <p:ext uri="{BB962C8B-B14F-4D97-AF65-F5344CB8AC3E}">
        <p14:creationId xmlns:p14="http://schemas.microsoft.com/office/powerpoint/2010/main" val="1219488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xfrm>
            <a:off x="778048" y="4648200"/>
            <a:ext cx="5492572" cy="364754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02201" indent="-285750">
              <a:lnSpc>
                <a:spcPct val="90000"/>
              </a:lnSpc>
              <a:spcBef>
                <a:spcPct val="0"/>
              </a:spcBef>
              <a:spcAft>
                <a:spcPts val="310"/>
              </a:spcAft>
              <a:buClr>
                <a:srgbClr val="FF6600"/>
              </a:buClr>
              <a:buFont typeface="Arial" panose="020B0604020202020204" pitchFamily="34" charset="0"/>
              <a:buChar char="•"/>
            </a:pPr>
            <a:endParaRPr lang="en-US" sz="1400" dirty="0">
              <a:cs typeface="Arial" pitchFamily="34" charset="0"/>
            </a:endParaRP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5310" eaLnBrk="0" hangingPunct="0">
              <a:defRPr sz="2400">
                <a:solidFill>
                  <a:schemeClr val="tx1"/>
                </a:solidFill>
                <a:latin typeface="Arial" pitchFamily="34" charset="0"/>
              </a:defRPr>
            </a:lvl1pPr>
            <a:lvl2pPr marL="765406" indent="-294387" defTabSz="945310" eaLnBrk="0" hangingPunct="0">
              <a:defRPr sz="2400">
                <a:solidFill>
                  <a:schemeClr val="tx1"/>
                </a:solidFill>
                <a:latin typeface="Arial" pitchFamily="34" charset="0"/>
              </a:defRPr>
            </a:lvl2pPr>
            <a:lvl3pPr marL="1177549" indent="-235510" defTabSz="945310" eaLnBrk="0" hangingPunct="0">
              <a:defRPr sz="2400">
                <a:solidFill>
                  <a:schemeClr val="tx1"/>
                </a:solidFill>
                <a:latin typeface="Arial" pitchFamily="34" charset="0"/>
              </a:defRPr>
            </a:lvl3pPr>
            <a:lvl4pPr marL="1648569" indent="-235510" defTabSz="945310" eaLnBrk="0" hangingPunct="0">
              <a:defRPr sz="2400">
                <a:solidFill>
                  <a:schemeClr val="tx1"/>
                </a:solidFill>
                <a:latin typeface="Arial" pitchFamily="34" charset="0"/>
              </a:defRPr>
            </a:lvl4pPr>
            <a:lvl5pPr marL="2119588" indent="-235510" defTabSz="945310" eaLnBrk="0" hangingPunct="0">
              <a:defRPr sz="2400">
                <a:solidFill>
                  <a:schemeClr val="tx1"/>
                </a:solidFill>
                <a:latin typeface="Arial" pitchFamily="34" charset="0"/>
              </a:defRPr>
            </a:lvl5pPr>
            <a:lvl6pPr marL="2590607" indent="-235510" defTabSz="945310" eaLnBrk="0" fontAlgn="base" hangingPunct="0">
              <a:spcBef>
                <a:spcPct val="0"/>
              </a:spcBef>
              <a:spcAft>
                <a:spcPct val="0"/>
              </a:spcAft>
              <a:defRPr sz="2400">
                <a:solidFill>
                  <a:schemeClr val="tx1"/>
                </a:solidFill>
                <a:latin typeface="Arial" pitchFamily="34" charset="0"/>
              </a:defRPr>
            </a:lvl6pPr>
            <a:lvl7pPr marL="3061628" indent="-235510" defTabSz="945310" eaLnBrk="0" fontAlgn="base" hangingPunct="0">
              <a:spcBef>
                <a:spcPct val="0"/>
              </a:spcBef>
              <a:spcAft>
                <a:spcPct val="0"/>
              </a:spcAft>
              <a:defRPr sz="2400">
                <a:solidFill>
                  <a:schemeClr val="tx1"/>
                </a:solidFill>
                <a:latin typeface="Arial" pitchFamily="34" charset="0"/>
              </a:defRPr>
            </a:lvl7pPr>
            <a:lvl8pPr marL="3532647" indent="-235510" defTabSz="945310" eaLnBrk="0" fontAlgn="base" hangingPunct="0">
              <a:spcBef>
                <a:spcPct val="0"/>
              </a:spcBef>
              <a:spcAft>
                <a:spcPct val="0"/>
              </a:spcAft>
              <a:defRPr sz="2400">
                <a:solidFill>
                  <a:schemeClr val="tx1"/>
                </a:solidFill>
                <a:latin typeface="Arial" pitchFamily="34" charset="0"/>
              </a:defRPr>
            </a:lvl8pPr>
            <a:lvl9pPr marL="4003668" indent="-235510" defTabSz="945310" eaLnBrk="0" fontAlgn="base" hangingPunct="0">
              <a:spcBef>
                <a:spcPct val="0"/>
              </a:spcBef>
              <a:spcAft>
                <a:spcPct val="0"/>
              </a:spcAft>
              <a:defRPr sz="2400">
                <a:solidFill>
                  <a:schemeClr val="tx1"/>
                </a:solidFill>
                <a:latin typeface="Arial" pitchFamily="34" charset="0"/>
              </a:defRPr>
            </a:lvl9pPr>
          </a:lstStyle>
          <a:p>
            <a:pPr eaLnBrk="1" fontAlgn="base" hangingPunct="1">
              <a:spcBef>
                <a:spcPct val="0"/>
              </a:spcBef>
              <a:spcAft>
                <a:spcPct val="0"/>
              </a:spcAft>
            </a:pPr>
            <a:fld id="{030E60BC-88C1-47ED-91C1-CCBBA7FA5D5F}" type="slidenum">
              <a:rPr lang="en-US" sz="1200">
                <a:solidFill>
                  <a:srgbClr val="000000"/>
                </a:solidFill>
                <a:ea typeface="MS PGothic" pitchFamily="34" charset="-128"/>
              </a:rPr>
              <a:pPr eaLnBrk="1" fontAlgn="base" hangingPunct="1">
                <a:spcBef>
                  <a:spcPct val="0"/>
                </a:spcBef>
                <a:spcAft>
                  <a:spcPct val="0"/>
                </a:spcAft>
              </a:pPr>
              <a:t>36</a:t>
            </a:fld>
            <a:endParaRPr lang="en-US" sz="1200" dirty="0">
              <a:solidFill>
                <a:srgbClr val="000000"/>
              </a:solidFill>
              <a:ea typeface="MS PGothic" pitchFamily="34" charset="-128"/>
            </a:endParaRPr>
          </a:p>
        </p:txBody>
      </p:sp>
    </p:spTree>
    <p:extLst>
      <p:ext uri="{BB962C8B-B14F-4D97-AF65-F5344CB8AC3E}">
        <p14:creationId xmlns:p14="http://schemas.microsoft.com/office/powerpoint/2010/main" val="361763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FE6F50-A067-4D8F-89CA-03B4CB4323E7}" type="slidenum">
              <a:rPr lang="en-US" smtClean="0">
                <a:solidFill>
                  <a:prstClr val="black"/>
                </a:solidFill>
              </a:rPr>
              <a:pPr>
                <a:defRPr/>
              </a:pPr>
              <a:t>37</a:t>
            </a:fld>
            <a:endParaRPr lang="en-US" dirty="0">
              <a:solidFill>
                <a:prstClr val="black"/>
              </a:solidFill>
            </a:endParaRPr>
          </a:p>
        </p:txBody>
      </p:sp>
    </p:spTree>
    <p:extLst>
      <p:ext uri="{BB962C8B-B14F-4D97-AF65-F5344CB8AC3E}">
        <p14:creationId xmlns:p14="http://schemas.microsoft.com/office/powerpoint/2010/main" val="2220430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6323" name="Notes Placeholder 2"/>
          <p:cNvSpPr>
            <a:spLocks noGrp="1"/>
          </p:cNvSpPr>
          <p:nvPr>
            <p:ph type="body" idx="1"/>
          </p:nvPr>
        </p:nvSpPr>
        <p:spPr bwMode="auto">
          <a:xfrm>
            <a:off x="778047" y="4343400"/>
            <a:ext cx="5492571" cy="4648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291179" indent="-291179" eaLnBrk="1" hangingPunct="1">
              <a:spcBef>
                <a:spcPct val="0"/>
              </a:spcBef>
              <a:buClr>
                <a:schemeClr val="accent6"/>
              </a:buClr>
              <a:buFont typeface="Wingdings" panose="05000000000000000000" pitchFamily="2" charset="2"/>
              <a:buChar char="q"/>
            </a:pPr>
            <a:r>
              <a:rPr lang="en-US" sz="1100" dirty="0">
                <a:cs typeface="Arial" pitchFamily="34" charset="0"/>
              </a:rPr>
              <a:t>In order to prevent a million heart attack and strokes, we knew there was work to be done in changing the environments in which we live, work and play and in</a:t>
            </a:r>
            <a:r>
              <a:rPr lang="en-US" sz="1100" baseline="0" dirty="0">
                <a:cs typeface="Arial" pitchFamily="34" charset="0"/>
              </a:rPr>
              <a:t> achieving excellence in</a:t>
            </a:r>
            <a:r>
              <a:rPr lang="en-US" sz="1100" dirty="0">
                <a:cs typeface="Arial" pitchFamily="34" charset="0"/>
              </a:rPr>
              <a:t> our healthcare.  </a:t>
            </a:r>
          </a:p>
          <a:p>
            <a:pPr eaLnBrk="1" hangingPunct="1">
              <a:spcBef>
                <a:spcPct val="0"/>
              </a:spcBef>
              <a:buClr>
                <a:schemeClr val="accent6"/>
              </a:buClr>
            </a:pPr>
            <a:endParaRPr lang="en-US" sz="1100" dirty="0">
              <a:cs typeface="Arial" pitchFamily="34" charset="0"/>
            </a:endParaRPr>
          </a:p>
          <a:p>
            <a:pPr marL="291179" indent="-291179" eaLnBrk="1" hangingPunct="1">
              <a:spcBef>
                <a:spcPct val="0"/>
              </a:spcBef>
              <a:buClr>
                <a:schemeClr val="accent6"/>
              </a:buClr>
              <a:buFont typeface="Wingdings" panose="05000000000000000000" pitchFamily="2" charset="2"/>
              <a:buChar char="q"/>
            </a:pPr>
            <a:r>
              <a:rPr lang="en-US" sz="1100" dirty="0">
                <a:cs typeface="Arial" pitchFamily="34" charset="0"/>
              </a:rPr>
              <a:t>This</a:t>
            </a:r>
            <a:r>
              <a:rPr lang="en-US" sz="1100" baseline="0" dirty="0">
                <a:cs typeface="Arial" pitchFamily="34" charset="0"/>
              </a:rPr>
              <a:t> slide outlines the key components of this needed work.:</a:t>
            </a:r>
          </a:p>
          <a:p>
            <a:pPr marL="291179" indent="-291179" eaLnBrk="1" hangingPunct="1">
              <a:spcBef>
                <a:spcPct val="0"/>
              </a:spcBef>
              <a:buClr>
                <a:schemeClr val="accent6"/>
              </a:buClr>
              <a:buFont typeface="Wingdings" panose="05000000000000000000" pitchFamily="2" charset="2"/>
              <a:buChar char="q"/>
            </a:pPr>
            <a:endParaRPr lang="en-US" sz="1100" dirty="0">
              <a:cs typeface="Arial" pitchFamily="34" charset="0"/>
            </a:endParaRPr>
          </a:p>
          <a:p>
            <a:pPr marL="291179" indent="-291179" eaLnBrk="1" hangingPunct="1">
              <a:spcBef>
                <a:spcPct val="0"/>
              </a:spcBef>
              <a:buClr>
                <a:schemeClr val="accent6"/>
              </a:buClr>
              <a:buFont typeface="Wingdings" panose="05000000000000000000" pitchFamily="2" charset="2"/>
              <a:buChar char="q"/>
            </a:pPr>
            <a:r>
              <a:rPr lang="en-US" sz="1100" dirty="0">
                <a:cs typeface="Arial" pitchFamily="34" charset="0"/>
              </a:rPr>
              <a:t>By increasing </a:t>
            </a:r>
            <a:r>
              <a:rPr lang="en-US" sz="1100" dirty="0"/>
              <a:t>smoke free environments, decreasing </a:t>
            </a:r>
            <a:r>
              <a:rPr lang="en-US" sz="1100" dirty="0">
                <a:cs typeface="Arial" pitchFamily="34" charset="0"/>
              </a:rPr>
              <a:t>sodium in the food supply, and eliminating </a:t>
            </a:r>
            <a:r>
              <a:rPr lang="en-US" sz="1100" dirty="0"/>
              <a:t>trans fat, we would change our environment in ways that keep people healthier and less likely to need health care. Were you aware that when communities go smoke-free, there is an immediate decrease in the number of hearts attacks seen in those communities?  (</a:t>
            </a:r>
            <a:r>
              <a:rPr lang="en-US" sz="1100" b="0" baseline="0" dirty="0"/>
              <a:t>“</a:t>
            </a:r>
            <a:r>
              <a:rPr lang="en-US" sz="1100" b="0" i="0" kern="1200" dirty="0">
                <a:effectLst/>
              </a:rPr>
              <a:t>50 Years of Progress: A Report of the Surgeon General, 2014 </a:t>
            </a:r>
            <a:r>
              <a:rPr lang="en-US" sz="1100" b="0" baseline="0" dirty="0"/>
              <a:t>page 442) </a:t>
            </a:r>
            <a:endParaRPr lang="en-US" sz="1100" b="0" dirty="0"/>
          </a:p>
          <a:p>
            <a:pPr defTabSz="622824" eaLnBrk="1" hangingPunct="1">
              <a:lnSpc>
                <a:spcPct val="90000"/>
              </a:lnSpc>
              <a:spcBef>
                <a:spcPct val="0"/>
              </a:spcBef>
              <a:spcAft>
                <a:spcPts val="309"/>
              </a:spcAft>
              <a:buClr>
                <a:schemeClr val="accent6"/>
              </a:buClr>
              <a:defRPr/>
            </a:pPr>
            <a:endParaRPr lang="en-US" sz="1100" dirty="0"/>
          </a:p>
          <a:p>
            <a:pPr marL="291179" indent="-291179" defTabSz="622824" eaLnBrk="1" hangingPunct="1">
              <a:lnSpc>
                <a:spcPct val="90000"/>
              </a:lnSpc>
              <a:spcBef>
                <a:spcPct val="0"/>
              </a:spcBef>
              <a:spcAft>
                <a:spcPts val="309"/>
              </a:spcAft>
              <a:buClr>
                <a:schemeClr val="accent6"/>
              </a:buClr>
              <a:buFont typeface="Wingdings" panose="05000000000000000000" pitchFamily="2" charset="2"/>
              <a:buChar char="q"/>
              <a:defRPr/>
            </a:pPr>
            <a:r>
              <a:rPr lang="en-US" sz="1100" dirty="0"/>
              <a:t>In addition to changes to our environment, we also need to hel</a:t>
            </a:r>
            <a:r>
              <a:rPr lang="en-US" sz="1100" baseline="0" dirty="0"/>
              <a:t>p patients, healthcare professionals and systems achieve excellence</a:t>
            </a:r>
            <a:r>
              <a:rPr lang="en-US" sz="1100" dirty="0"/>
              <a:t> in the care delivered.  In the clinical arena, we can reduce heart attacks and strokes by: </a:t>
            </a:r>
          </a:p>
          <a:p>
            <a:pPr marL="916302" lvl="1" indent="-293477" eaLnBrk="1" hangingPunct="1">
              <a:lnSpc>
                <a:spcPct val="90000"/>
              </a:lnSpc>
              <a:spcBef>
                <a:spcPct val="0"/>
              </a:spcBef>
              <a:spcAft>
                <a:spcPts val="309"/>
              </a:spcAft>
              <a:buClr>
                <a:schemeClr val="accent6"/>
              </a:buClr>
              <a:buFont typeface="Courier New" panose="02070309020205020404" pitchFamily="49" charset="0"/>
              <a:buChar char="o"/>
            </a:pPr>
            <a:r>
              <a:rPr lang="en-US" sz="1100" dirty="0"/>
              <a:t>Focusing the attention of patients, healthcare professionals and the systems in which they work, on the ABCS  (Aspirin when appropriate, Blood pressure control, Cholesterol management, Smoking cessation); </a:t>
            </a:r>
          </a:p>
          <a:p>
            <a:pPr marL="916302" lvl="1" indent="-293477" eaLnBrk="1" hangingPunct="1">
              <a:lnSpc>
                <a:spcPct val="90000"/>
              </a:lnSpc>
              <a:spcBef>
                <a:spcPct val="0"/>
              </a:spcBef>
              <a:spcAft>
                <a:spcPts val="309"/>
              </a:spcAft>
              <a:buClr>
                <a:schemeClr val="accent6"/>
              </a:buClr>
              <a:buFont typeface="Courier New" panose="02070309020205020404" pitchFamily="49" charset="0"/>
              <a:buChar char="o"/>
            </a:pPr>
            <a:r>
              <a:rPr lang="en-US" sz="1100" dirty="0"/>
              <a:t>Harnessing the power of health information technology to improve health outcomes; </a:t>
            </a:r>
          </a:p>
          <a:p>
            <a:pPr marL="916302" lvl="1" indent="-293477" eaLnBrk="1" hangingPunct="1">
              <a:lnSpc>
                <a:spcPct val="90000"/>
              </a:lnSpc>
              <a:spcBef>
                <a:spcPct val="0"/>
              </a:spcBef>
              <a:spcAft>
                <a:spcPts val="309"/>
              </a:spcAft>
              <a:buClr>
                <a:schemeClr val="accent6"/>
              </a:buClr>
              <a:buFont typeface="Courier New" panose="02070309020205020404" pitchFamily="49" charset="0"/>
              <a:buChar char="o"/>
            </a:pPr>
            <a:r>
              <a:rPr lang="en-US" sz="1100" dirty="0"/>
              <a:t>Developing, testing, and deploying  new models of care that recognize and reward outcomes and value.</a:t>
            </a:r>
          </a:p>
          <a:p>
            <a:pPr marL="916302" lvl="1" indent="-293477" eaLnBrk="1" hangingPunct="1">
              <a:lnSpc>
                <a:spcPct val="90000"/>
              </a:lnSpc>
              <a:spcBef>
                <a:spcPct val="0"/>
              </a:spcBef>
              <a:spcAft>
                <a:spcPts val="309"/>
              </a:spcAft>
              <a:buClr>
                <a:schemeClr val="accent6"/>
              </a:buClr>
              <a:buFont typeface="Courier New" panose="02070309020205020404" pitchFamily="49" charset="0"/>
              <a:buChar char="o"/>
            </a:pPr>
            <a:endParaRPr lang="en-US" sz="1100" dirty="0"/>
          </a:p>
          <a:p>
            <a:pPr marL="165690" lvl="0" indent="0" eaLnBrk="1" hangingPunct="1">
              <a:lnSpc>
                <a:spcPct val="90000"/>
              </a:lnSpc>
              <a:spcBef>
                <a:spcPct val="0"/>
              </a:spcBef>
              <a:spcAft>
                <a:spcPts val="309"/>
              </a:spcAft>
              <a:buClr>
                <a:schemeClr val="accent6"/>
              </a:buClr>
              <a:buFont typeface="Courier New" panose="02070309020205020404" pitchFamily="49" charset="0"/>
              <a:buNone/>
            </a:pPr>
            <a:r>
              <a:rPr lang="en-US" sz="1100" b="1" dirty="0">
                <a:solidFill>
                  <a:srgbClr val="FF0000"/>
                </a:solidFill>
              </a:rPr>
              <a:t>[Click again and the Health Disparities box will pop up.] </a:t>
            </a:r>
          </a:p>
          <a:p>
            <a:pPr marL="622824" lvl="1" eaLnBrk="1" hangingPunct="1">
              <a:lnSpc>
                <a:spcPct val="90000"/>
              </a:lnSpc>
              <a:spcBef>
                <a:spcPct val="0"/>
              </a:spcBef>
              <a:spcAft>
                <a:spcPts val="309"/>
              </a:spcAft>
              <a:buClr>
                <a:schemeClr val="accent6"/>
              </a:buClr>
            </a:pPr>
            <a:endParaRPr lang="en-US" sz="1100" dirty="0">
              <a:cs typeface="Arial" pitchFamily="34" charset="0"/>
            </a:endParaRPr>
          </a:p>
          <a:p>
            <a:pPr marL="293477" indent="-293477" eaLnBrk="1" hangingPunct="1">
              <a:lnSpc>
                <a:spcPct val="90000"/>
              </a:lnSpc>
              <a:spcBef>
                <a:spcPct val="0"/>
              </a:spcBef>
              <a:spcAft>
                <a:spcPts val="309"/>
              </a:spcAft>
              <a:buClr>
                <a:schemeClr val="accent6"/>
              </a:buClr>
              <a:buFont typeface="Wingdings" pitchFamily="2" charset="2"/>
              <a:buChar char="q"/>
            </a:pPr>
            <a:r>
              <a:rPr lang="en-US" sz="1100" dirty="0">
                <a:cs typeface="Arial" pitchFamily="34" charset="0"/>
              </a:rPr>
              <a:t>As a nation,</a:t>
            </a:r>
            <a:r>
              <a:rPr lang="en-US" sz="1100" baseline="0" dirty="0">
                <a:cs typeface="Arial" pitchFamily="34" charset="0"/>
              </a:rPr>
              <a:t> we can and must do better.  For certain segments of our nation, the burden is even greater.  </a:t>
            </a:r>
            <a:r>
              <a:rPr lang="en-US" sz="1100" dirty="0">
                <a:cs typeface="Arial" pitchFamily="34" charset="0"/>
              </a:rPr>
              <a:t>As we work on changing the environment and optimizing care, we need to make sure we are addressing the needs of those who are disproportionately affected by cardiovascular disease. </a:t>
            </a:r>
          </a:p>
          <a:p>
            <a:pPr marL="293477" indent="-293477" eaLnBrk="1" hangingPunct="1">
              <a:lnSpc>
                <a:spcPct val="90000"/>
              </a:lnSpc>
              <a:spcBef>
                <a:spcPct val="0"/>
              </a:spcBef>
              <a:spcAft>
                <a:spcPts val="309"/>
              </a:spcAft>
              <a:buClr>
                <a:schemeClr val="accent6"/>
              </a:buClr>
              <a:buFont typeface="Wingdings" pitchFamily="2" charset="2"/>
              <a:buChar char="q"/>
            </a:pPr>
            <a:endParaRPr lang="en-US" sz="1100" dirty="0">
              <a:cs typeface="Arial" pitchFamily="34" charset="0"/>
            </a:endParaRP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defTabSz="942389" eaLnBrk="0" hangingPunct="0">
              <a:defRPr sz="2400">
                <a:solidFill>
                  <a:schemeClr val="tx1"/>
                </a:solidFill>
                <a:latin typeface="Arial" pitchFamily="34" charset="0"/>
              </a:defRPr>
            </a:lvl1pPr>
            <a:lvl2pPr marL="763041" indent="-293477" defTabSz="942389" eaLnBrk="0" hangingPunct="0">
              <a:defRPr sz="2400">
                <a:solidFill>
                  <a:schemeClr val="tx1"/>
                </a:solidFill>
                <a:latin typeface="Arial" pitchFamily="34" charset="0"/>
              </a:defRPr>
            </a:lvl2pPr>
            <a:lvl3pPr marL="1173910" indent="-234782" defTabSz="942389" eaLnBrk="0" hangingPunct="0">
              <a:defRPr sz="2400">
                <a:solidFill>
                  <a:schemeClr val="tx1"/>
                </a:solidFill>
                <a:latin typeface="Arial" pitchFamily="34" charset="0"/>
              </a:defRPr>
            </a:lvl3pPr>
            <a:lvl4pPr marL="1643474" indent="-234782" defTabSz="942389" eaLnBrk="0" hangingPunct="0">
              <a:defRPr sz="2400">
                <a:solidFill>
                  <a:schemeClr val="tx1"/>
                </a:solidFill>
                <a:latin typeface="Arial" pitchFamily="34" charset="0"/>
              </a:defRPr>
            </a:lvl4pPr>
            <a:lvl5pPr marL="2113038" indent="-234782" defTabSz="942389" eaLnBrk="0" hangingPunct="0">
              <a:defRPr sz="2400">
                <a:solidFill>
                  <a:schemeClr val="tx1"/>
                </a:solidFill>
                <a:latin typeface="Arial" pitchFamily="34" charset="0"/>
              </a:defRPr>
            </a:lvl5pPr>
            <a:lvl6pPr marL="2582601" indent="-234782" defTabSz="942389" eaLnBrk="0" fontAlgn="base" hangingPunct="0">
              <a:spcBef>
                <a:spcPct val="0"/>
              </a:spcBef>
              <a:spcAft>
                <a:spcPct val="0"/>
              </a:spcAft>
              <a:defRPr sz="2400">
                <a:solidFill>
                  <a:schemeClr val="tx1"/>
                </a:solidFill>
                <a:latin typeface="Arial" pitchFamily="34" charset="0"/>
              </a:defRPr>
            </a:lvl6pPr>
            <a:lvl7pPr marL="3052166" indent="-234782" defTabSz="942389" eaLnBrk="0" fontAlgn="base" hangingPunct="0">
              <a:spcBef>
                <a:spcPct val="0"/>
              </a:spcBef>
              <a:spcAft>
                <a:spcPct val="0"/>
              </a:spcAft>
              <a:defRPr sz="2400">
                <a:solidFill>
                  <a:schemeClr val="tx1"/>
                </a:solidFill>
                <a:latin typeface="Arial" pitchFamily="34" charset="0"/>
              </a:defRPr>
            </a:lvl7pPr>
            <a:lvl8pPr marL="3521730" indent="-234782" defTabSz="942389" eaLnBrk="0" fontAlgn="base" hangingPunct="0">
              <a:spcBef>
                <a:spcPct val="0"/>
              </a:spcBef>
              <a:spcAft>
                <a:spcPct val="0"/>
              </a:spcAft>
              <a:defRPr sz="2400">
                <a:solidFill>
                  <a:schemeClr val="tx1"/>
                </a:solidFill>
                <a:latin typeface="Arial" pitchFamily="34" charset="0"/>
              </a:defRPr>
            </a:lvl8pPr>
            <a:lvl9pPr marL="3991295" indent="-234782" defTabSz="942389" eaLnBrk="0" fontAlgn="base" hangingPunct="0">
              <a:spcBef>
                <a:spcPct val="0"/>
              </a:spcBef>
              <a:spcAft>
                <a:spcPct val="0"/>
              </a:spcAft>
              <a:defRPr sz="2400">
                <a:solidFill>
                  <a:schemeClr val="tx1"/>
                </a:solidFill>
                <a:latin typeface="Arial" pitchFamily="34" charset="0"/>
              </a:defRPr>
            </a:lvl9pPr>
          </a:lstStyle>
          <a:p>
            <a:pPr eaLnBrk="1" fontAlgn="base" hangingPunct="1">
              <a:spcBef>
                <a:spcPct val="0"/>
              </a:spcBef>
              <a:spcAft>
                <a:spcPct val="0"/>
              </a:spcAft>
            </a:pPr>
            <a:fld id="{030E60BC-88C1-47ED-91C1-CCBBA7FA5D5F}" type="slidenum">
              <a:rPr lang="en-US" sz="1200">
                <a:solidFill>
                  <a:srgbClr val="000000"/>
                </a:solidFill>
                <a:ea typeface="MS PGothic" pitchFamily="34" charset="-128"/>
              </a:rPr>
              <a:pPr eaLnBrk="1" fontAlgn="base" hangingPunct="1">
                <a:spcBef>
                  <a:spcPct val="0"/>
                </a:spcBef>
                <a:spcAft>
                  <a:spcPct val="0"/>
                </a:spcAft>
              </a:pPr>
              <a:t>6</a:t>
            </a:fld>
            <a:endParaRPr lang="en-US" sz="1200" dirty="0">
              <a:solidFill>
                <a:srgbClr val="000000"/>
              </a:solidFill>
              <a:ea typeface="MS PGothic" pitchFamily="34" charset="-128"/>
            </a:endParaRPr>
          </a:p>
        </p:txBody>
      </p:sp>
    </p:spTree>
    <p:extLst>
      <p:ext uri="{BB962C8B-B14F-4D97-AF65-F5344CB8AC3E}">
        <p14:creationId xmlns:p14="http://schemas.microsoft.com/office/powerpoint/2010/main" val="2733059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xfrm>
            <a:off x="775229" y="4596871"/>
            <a:ext cx="5394828" cy="3639190"/>
          </a:xfrm>
          <a:ln>
            <a:solidFill>
              <a:schemeClr val="tx1"/>
            </a:solidFill>
          </a:ln>
        </p:spPr>
        <p:txBody>
          <a:bodyPr wrap="square" numCol="1" anchor="t" anchorCtr="0" compatLnSpc="1">
            <a:prstTxWarp prst="textNoShape">
              <a:avLst/>
            </a:prstTxWarp>
          </a:bodyPr>
          <a:lstStyle/>
          <a:p>
            <a:pPr marL="0" lvl="1" indent="0" defTabSz="620834">
              <a:spcBef>
                <a:spcPct val="0"/>
              </a:spcBef>
              <a:spcAft>
                <a:spcPts val="305"/>
              </a:spcAft>
              <a:buClr>
                <a:srgbClr val="FF6600"/>
              </a:buClr>
              <a:buFont typeface="Arial" pitchFamily="34" charset="0"/>
              <a:buNone/>
              <a:defRPr/>
            </a:pPr>
            <a:endParaRPr lang="en-US" sz="1400" dirty="0">
              <a:latin typeface="Arial" pitchFamily="34" charset="0"/>
            </a:endParaRP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9377" eaLnBrk="0" hangingPunct="0">
              <a:defRPr sz="2400">
                <a:solidFill>
                  <a:schemeClr val="tx1"/>
                </a:solidFill>
                <a:latin typeface="Arial" pitchFamily="34" charset="0"/>
              </a:defRPr>
            </a:lvl1pPr>
            <a:lvl2pPr marL="760603" indent="-292539" defTabSz="939377" eaLnBrk="0" hangingPunct="0">
              <a:defRPr sz="2400">
                <a:solidFill>
                  <a:schemeClr val="tx1"/>
                </a:solidFill>
                <a:latin typeface="Arial" pitchFamily="34" charset="0"/>
              </a:defRPr>
            </a:lvl2pPr>
            <a:lvl3pPr marL="1170159" indent="-234032" defTabSz="939377" eaLnBrk="0" hangingPunct="0">
              <a:defRPr sz="2400">
                <a:solidFill>
                  <a:schemeClr val="tx1"/>
                </a:solidFill>
                <a:latin typeface="Arial" pitchFamily="34" charset="0"/>
              </a:defRPr>
            </a:lvl3pPr>
            <a:lvl4pPr marL="1638222" indent="-234032" defTabSz="939377" eaLnBrk="0" hangingPunct="0">
              <a:defRPr sz="2400">
                <a:solidFill>
                  <a:schemeClr val="tx1"/>
                </a:solidFill>
                <a:latin typeface="Arial" pitchFamily="34" charset="0"/>
              </a:defRPr>
            </a:lvl4pPr>
            <a:lvl5pPr marL="2106286" indent="-234032" defTabSz="939377" eaLnBrk="0" hangingPunct="0">
              <a:defRPr sz="2400">
                <a:solidFill>
                  <a:schemeClr val="tx1"/>
                </a:solidFill>
                <a:latin typeface="Arial" pitchFamily="34" charset="0"/>
              </a:defRPr>
            </a:lvl5pPr>
            <a:lvl6pPr marL="2574348" indent="-234032" defTabSz="939377" eaLnBrk="0" fontAlgn="base" hangingPunct="0">
              <a:spcBef>
                <a:spcPct val="0"/>
              </a:spcBef>
              <a:spcAft>
                <a:spcPct val="0"/>
              </a:spcAft>
              <a:defRPr sz="2400">
                <a:solidFill>
                  <a:schemeClr val="tx1"/>
                </a:solidFill>
                <a:latin typeface="Arial" pitchFamily="34" charset="0"/>
              </a:defRPr>
            </a:lvl6pPr>
            <a:lvl7pPr marL="3042412" indent="-234032" defTabSz="939377" eaLnBrk="0" fontAlgn="base" hangingPunct="0">
              <a:spcBef>
                <a:spcPct val="0"/>
              </a:spcBef>
              <a:spcAft>
                <a:spcPct val="0"/>
              </a:spcAft>
              <a:defRPr sz="2400">
                <a:solidFill>
                  <a:schemeClr val="tx1"/>
                </a:solidFill>
                <a:latin typeface="Arial" pitchFamily="34" charset="0"/>
              </a:defRPr>
            </a:lvl7pPr>
            <a:lvl8pPr marL="3510477" indent="-234032" defTabSz="939377" eaLnBrk="0" fontAlgn="base" hangingPunct="0">
              <a:spcBef>
                <a:spcPct val="0"/>
              </a:spcBef>
              <a:spcAft>
                <a:spcPct val="0"/>
              </a:spcAft>
              <a:defRPr sz="2400">
                <a:solidFill>
                  <a:schemeClr val="tx1"/>
                </a:solidFill>
                <a:latin typeface="Arial" pitchFamily="34" charset="0"/>
              </a:defRPr>
            </a:lvl8pPr>
            <a:lvl9pPr marL="3978541" indent="-234032" defTabSz="939377" eaLnBrk="0" fontAlgn="base" hangingPunct="0">
              <a:spcBef>
                <a:spcPct val="0"/>
              </a:spcBef>
              <a:spcAft>
                <a:spcPct val="0"/>
              </a:spcAft>
              <a:defRPr sz="2400">
                <a:solidFill>
                  <a:schemeClr val="tx1"/>
                </a:solidFill>
                <a:latin typeface="Arial" pitchFamily="34" charset="0"/>
              </a:defRPr>
            </a:lvl9pPr>
          </a:lstStyle>
          <a:p>
            <a:pPr eaLnBrk="1" hangingPunct="1"/>
            <a:fld id="{16A4A778-5AB9-4327-A254-DD9ADA47025E}" type="slidenum">
              <a:rPr lang="en-US" sz="1200">
                <a:solidFill>
                  <a:srgbClr val="000000"/>
                </a:solidFill>
                <a:ea typeface="MS PGothic" pitchFamily="34" charset="-128"/>
              </a:rPr>
              <a:pPr eaLnBrk="1" hangingPunct="1"/>
              <a:t>38</a:t>
            </a:fld>
            <a:endParaRPr lang="en-US" sz="1200">
              <a:solidFill>
                <a:srgbClr val="000000"/>
              </a:solidFill>
              <a:ea typeface="MS PGothic" pitchFamily="34" charset="-128"/>
            </a:endParaRPr>
          </a:p>
        </p:txBody>
      </p:sp>
    </p:spTree>
    <p:extLst>
      <p:ext uri="{BB962C8B-B14F-4D97-AF65-F5344CB8AC3E}">
        <p14:creationId xmlns:p14="http://schemas.microsoft.com/office/powerpoint/2010/main" val="21034496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441809-D347-4B11-B055-45577D5B2C80}"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1561631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441809-D347-4B11-B055-45577D5B2C80}"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2941720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The Context for Protocols: Million Hearts Progress to Date</a:t>
            </a:r>
            <a:endParaRPr lang="en-US" dirty="0"/>
          </a:p>
          <a:p>
            <a:r>
              <a:rPr lang="en-US" dirty="0"/>
              <a:t>At the end of year three, progress has been achieved in five areas. First, at least 110 federal, state, and private sector partners have engaged in clinical work to improve the ABCS or public health action to reduce sodium intake, tobacco use and smoke exposure, and the consumption of trans-fats. Second, important progress has been made in </a:t>
            </a:r>
            <a:r>
              <a:rPr lang="en-US" b="1" i="1" u="sng" dirty="0">
                <a:hlinkClick r:id="rId3"/>
              </a:rPr>
              <a:t>quality measure alignment</a:t>
            </a:r>
            <a:r>
              <a:rPr lang="en-US" dirty="0"/>
              <a:t> across the Department through the adoption of a single blood pressure control measure and its use in a variety of incentive programs. Third, the</a:t>
            </a:r>
            <a:r>
              <a:rPr lang="en-US" b="1" i="1" dirty="0"/>
              <a:t> recognition of high performers </a:t>
            </a:r>
            <a:r>
              <a:rPr lang="en-US" dirty="0"/>
              <a:t>has identified best practices across diverse settings and patient populations and, in particular, it has highlighted how standardized approaches to care contribute to better outcomes. Fourth, </a:t>
            </a:r>
            <a:r>
              <a:rPr lang="en-US" b="1" i="1" dirty="0"/>
              <a:t>practical resources </a:t>
            </a:r>
            <a:r>
              <a:rPr lang="en-US" dirty="0"/>
              <a:t>have been developed and disseminated to help improve cardiovascular care and health. These range from guides for clinicians, public health practitioners, employers, and individuals to a Clinical Quality Measure </a:t>
            </a:r>
            <a:r>
              <a:rPr lang="en-US" u="sng" dirty="0">
                <a:hlinkClick r:id="rId4"/>
              </a:rPr>
              <a:t>Dashboard</a:t>
            </a:r>
            <a:r>
              <a:rPr lang="en-US" dirty="0"/>
              <a:t> that displays ABCS performance by date and geography, the Healthy Eating and Lifestyle Resource </a:t>
            </a:r>
            <a:r>
              <a:rPr lang="en-US" u="sng" dirty="0">
                <a:hlinkClick r:id="rId5"/>
              </a:rPr>
              <a:t>Center</a:t>
            </a:r>
            <a:r>
              <a:rPr lang="en-US" dirty="0"/>
              <a:t>, and a suite of hypertension </a:t>
            </a:r>
            <a:r>
              <a:rPr lang="en-US" u="sng" dirty="0">
                <a:hlinkClick r:id="rId6"/>
              </a:rPr>
              <a:t>treatment protocols</a:t>
            </a:r>
            <a:r>
              <a:rPr lang="en-US" dirty="0"/>
              <a:t> with implementation guidance and supporting literature. Finally, while maintaining the commitment to progress in aspirin, cholesterol, and trans-fat, we have </a:t>
            </a:r>
            <a:r>
              <a:rPr lang="en-US" b="1" i="1" dirty="0"/>
              <a:t>narrowed our focus </a:t>
            </a:r>
            <a:r>
              <a:rPr lang="en-US" dirty="0"/>
              <a:t>to reducing the number of smokers by 6.3 million, controlling blood pressure in 10 million more people with hypertension,  and lowering Americans’ daily  sodium intake by 20%. </a:t>
            </a:r>
          </a:p>
        </p:txBody>
      </p:sp>
      <p:sp>
        <p:nvSpPr>
          <p:cNvPr id="4" name="Slide Number Placeholder 3"/>
          <p:cNvSpPr>
            <a:spLocks noGrp="1"/>
          </p:cNvSpPr>
          <p:nvPr>
            <p:ph type="sldNum" sz="quarter" idx="10"/>
          </p:nvPr>
        </p:nvSpPr>
        <p:spPr/>
        <p:txBody>
          <a:bodyPr/>
          <a:lstStyle/>
          <a:p>
            <a:fld id="{B1077613-7418-4154-BD0D-12BE95E827CE}"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6253396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xfrm>
            <a:off x="775229" y="4596871"/>
            <a:ext cx="5394828" cy="3639190"/>
          </a:xfrm>
          <a:ln>
            <a:solidFill>
              <a:schemeClr val="tx1"/>
            </a:solidFill>
          </a:ln>
        </p:spPr>
        <p:txBody>
          <a:bodyPr wrap="square" numCol="1" anchor="t" anchorCtr="0" compatLnSpc="1">
            <a:prstTxWarp prst="textNoShape">
              <a:avLst/>
            </a:prstTxWarp>
          </a:bodyPr>
          <a:lstStyle/>
          <a:p>
            <a:pPr marL="0" lvl="1" indent="0" defTabSz="620834">
              <a:spcBef>
                <a:spcPct val="0"/>
              </a:spcBef>
              <a:spcAft>
                <a:spcPts val="305"/>
              </a:spcAft>
              <a:buClr>
                <a:srgbClr val="FF6600"/>
              </a:buClr>
              <a:buFont typeface="Arial" pitchFamily="34" charset="0"/>
              <a:buNone/>
              <a:defRPr/>
            </a:pPr>
            <a:endParaRPr lang="en-US" sz="1400" dirty="0">
              <a:latin typeface="Arial" pitchFamily="34" charset="0"/>
            </a:endParaRP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9377" eaLnBrk="0" hangingPunct="0">
              <a:defRPr sz="2400">
                <a:solidFill>
                  <a:schemeClr val="tx1"/>
                </a:solidFill>
                <a:latin typeface="Arial" pitchFamily="34" charset="0"/>
              </a:defRPr>
            </a:lvl1pPr>
            <a:lvl2pPr marL="760603" indent="-292539" defTabSz="939377" eaLnBrk="0" hangingPunct="0">
              <a:defRPr sz="2400">
                <a:solidFill>
                  <a:schemeClr val="tx1"/>
                </a:solidFill>
                <a:latin typeface="Arial" pitchFamily="34" charset="0"/>
              </a:defRPr>
            </a:lvl2pPr>
            <a:lvl3pPr marL="1170159" indent="-234032" defTabSz="939377" eaLnBrk="0" hangingPunct="0">
              <a:defRPr sz="2400">
                <a:solidFill>
                  <a:schemeClr val="tx1"/>
                </a:solidFill>
                <a:latin typeface="Arial" pitchFamily="34" charset="0"/>
              </a:defRPr>
            </a:lvl3pPr>
            <a:lvl4pPr marL="1638222" indent="-234032" defTabSz="939377" eaLnBrk="0" hangingPunct="0">
              <a:defRPr sz="2400">
                <a:solidFill>
                  <a:schemeClr val="tx1"/>
                </a:solidFill>
                <a:latin typeface="Arial" pitchFamily="34" charset="0"/>
              </a:defRPr>
            </a:lvl4pPr>
            <a:lvl5pPr marL="2106286" indent="-234032" defTabSz="939377" eaLnBrk="0" hangingPunct="0">
              <a:defRPr sz="2400">
                <a:solidFill>
                  <a:schemeClr val="tx1"/>
                </a:solidFill>
                <a:latin typeface="Arial" pitchFamily="34" charset="0"/>
              </a:defRPr>
            </a:lvl5pPr>
            <a:lvl6pPr marL="2574348" indent="-234032" defTabSz="939377" eaLnBrk="0" fontAlgn="base" hangingPunct="0">
              <a:spcBef>
                <a:spcPct val="0"/>
              </a:spcBef>
              <a:spcAft>
                <a:spcPct val="0"/>
              </a:spcAft>
              <a:defRPr sz="2400">
                <a:solidFill>
                  <a:schemeClr val="tx1"/>
                </a:solidFill>
                <a:latin typeface="Arial" pitchFamily="34" charset="0"/>
              </a:defRPr>
            </a:lvl6pPr>
            <a:lvl7pPr marL="3042412" indent="-234032" defTabSz="939377" eaLnBrk="0" fontAlgn="base" hangingPunct="0">
              <a:spcBef>
                <a:spcPct val="0"/>
              </a:spcBef>
              <a:spcAft>
                <a:spcPct val="0"/>
              </a:spcAft>
              <a:defRPr sz="2400">
                <a:solidFill>
                  <a:schemeClr val="tx1"/>
                </a:solidFill>
                <a:latin typeface="Arial" pitchFamily="34" charset="0"/>
              </a:defRPr>
            </a:lvl7pPr>
            <a:lvl8pPr marL="3510477" indent="-234032" defTabSz="939377" eaLnBrk="0" fontAlgn="base" hangingPunct="0">
              <a:spcBef>
                <a:spcPct val="0"/>
              </a:spcBef>
              <a:spcAft>
                <a:spcPct val="0"/>
              </a:spcAft>
              <a:defRPr sz="2400">
                <a:solidFill>
                  <a:schemeClr val="tx1"/>
                </a:solidFill>
                <a:latin typeface="Arial" pitchFamily="34" charset="0"/>
              </a:defRPr>
            </a:lvl8pPr>
            <a:lvl9pPr marL="3978541" indent="-234032" defTabSz="939377" eaLnBrk="0" fontAlgn="base" hangingPunct="0">
              <a:spcBef>
                <a:spcPct val="0"/>
              </a:spcBef>
              <a:spcAft>
                <a:spcPct val="0"/>
              </a:spcAft>
              <a:defRPr sz="2400">
                <a:solidFill>
                  <a:schemeClr val="tx1"/>
                </a:solidFill>
                <a:latin typeface="Arial" pitchFamily="34" charset="0"/>
              </a:defRPr>
            </a:lvl9pPr>
          </a:lstStyle>
          <a:p>
            <a:pPr eaLnBrk="1" hangingPunct="1"/>
            <a:fld id="{16A4A778-5AB9-4327-A254-DD9ADA47025E}" type="slidenum">
              <a:rPr lang="en-US" sz="1200">
                <a:solidFill>
                  <a:srgbClr val="000000"/>
                </a:solidFill>
                <a:ea typeface="MS PGothic" pitchFamily="34" charset="-128"/>
              </a:rPr>
              <a:pPr eaLnBrk="1" hangingPunct="1"/>
              <a:t>43</a:t>
            </a:fld>
            <a:endParaRPr lang="en-US" sz="1200">
              <a:solidFill>
                <a:srgbClr val="000000"/>
              </a:solidFill>
              <a:ea typeface="MS PGothic" pitchFamily="34" charset="-128"/>
            </a:endParaRPr>
          </a:p>
        </p:txBody>
      </p:sp>
    </p:spTree>
    <p:extLst>
      <p:ext uri="{BB962C8B-B14F-4D97-AF65-F5344CB8AC3E}">
        <p14:creationId xmlns:p14="http://schemas.microsoft.com/office/powerpoint/2010/main" val="26944242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p:txBody>
          <a:bodyPr wrap="square" numCol="1" anchor="t" anchorCtr="0" compatLnSpc="1">
            <a:prstTxWarp prst="textNoShape">
              <a:avLst/>
            </a:prstTxWarp>
          </a:bodyPr>
          <a:lstStyle/>
          <a:p>
            <a:pPr marL="0" indent="0">
              <a:spcBef>
                <a:spcPct val="0"/>
              </a:spcBef>
              <a:buClr>
                <a:schemeClr val="accent6"/>
              </a:buClr>
              <a:buFont typeface="Wingdings" pitchFamily="2" charset="2"/>
              <a:buNone/>
              <a:defRPr/>
            </a:pPr>
            <a:r>
              <a:rPr lang="en-US" sz="1400" dirty="0"/>
              <a:t>The 52% represents NHANES 2011-2012 data for blood pressure control. </a:t>
            </a:r>
          </a:p>
          <a:p>
            <a:pPr marL="172482" indent="-172482">
              <a:spcBef>
                <a:spcPct val="0"/>
              </a:spcBef>
              <a:buClr>
                <a:schemeClr val="accent6"/>
              </a:buClr>
              <a:buFont typeface="Wingdings" pitchFamily="2" charset="2"/>
              <a:buChar char="q"/>
              <a:defRPr/>
            </a:pPr>
            <a:endParaRPr lang="en-US" sz="1400" dirty="0"/>
          </a:p>
          <a:p>
            <a:pPr marL="172482" indent="-172482">
              <a:spcBef>
                <a:spcPct val="0"/>
              </a:spcBef>
              <a:buClr>
                <a:schemeClr val="accent6"/>
              </a:buClr>
              <a:buFont typeface="Wingdings" pitchFamily="2" charset="2"/>
              <a:buChar char="q"/>
              <a:defRPr/>
            </a:pPr>
            <a:endParaRPr lang="en-US" sz="1400"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2337" eaLnBrk="0" hangingPunct="0">
              <a:defRPr sz="2400">
                <a:solidFill>
                  <a:schemeClr val="tx1"/>
                </a:solidFill>
                <a:latin typeface="Arial" pitchFamily="34" charset="0"/>
              </a:defRPr>
            </a:lvl1pPr>
            <a:lvl2pPr marL="762999" indent="-293461" defTabSz="942337" eaLnBrk="0" hangingPunct="0">
              <a:defRPr sz="2400">
                <a:solidFill>
                  <a:schemeClr val="tx1"/>
                </a:solidFill>
                <a:latin typeface="Arial" pitchFamily="34" charset="0"/>
              </a:defRPr>
            </a:lvl2pPr>
            <a:lvl3pPr marL="1173845" indent="-234769" defTabSz="942337" eaLnBrk="0" hangingPunct="0">
              <a:defRPr sz="2400">
                <a:solidFill>
                  <a:schemeClr val="tx1"/>
                </a:solidFill>
                <a:latin typeface="Arial" pitchFamily="34" charset="0"/>
              </a:defRPr>
            </a:lvl3pPr>
            <a:lvl4pPr marL="1643383" indent="-234769" defTabSz="942337" eaLnBrk="0" hangingPunct="0">
              <a:defRPr sz="2400">
                <a:solidFill>
                  <a:schemeClr val="tx1"/>
                </a:solidFill>
                <a:latin typeface="Arial" pitchFamily="34" charset="0"/>
              </a:defRPr>
            </a:lvl4pPr>
            <a:lvl5pPr marL="2112921" indent="-234769" defTabSz="942337" eaLnBrk="0" hangingPunct="0">
              <a:defRPr sz="2400">
                <a:solidFill>
                  <a:schemeClr val="tx1"/>
                </a:solidFill>
                <a:latin typeface="Arial" pitchFamily="34" charset="0"/>
              </a:defRPr>
            </a:lvl5pPr>
            <a:lvl6pPr marL="2582458" indent="-234769" defTabSz="942337" eaLnBrk="0" fontAlgn="base" hangingPunct="0">
              <a:spcBef>
                <a:spcPct val="0"/>
              </a:spcBef>
              <a:spcAft>
                <a:spcPct val="0"/>
              </a:spcAft>
              <a:defRPr sz="2400">
                <a:solidFill>
                  <a:schemeClr val="tx1"/>
                </a:solidFill>
                <a:latin typeface="Arial" pitchFamily="34" charset="0"/>
              </a:defRPr>
            </a:lvl6pPr>
            <a:lvl7pPr marL="3051997" indent="-234769" defTabSz="942337" eaLnBrk="0" fontAlgn="base" hangingPunct="0">
              <a:spcBef>
                <a:spcPct val="0"/>
              </a:spcBef>
              <a:spcAft>
                <a:spcPct val="0"/>
              </a:spcAft>
              <a:defRPr sz="2400">
                <a:solidFill>
                  <a:schemeClr val="tx1"/>
                </a:solidFill>
                <a:latin typeface="Arial" pitchFamily="34" charset="0"/>
              </a:defRPr>
            </a:lvl7pPr>
            <a:lvl8pPr marL="3521536" indent="-234769" defTabSz="942337" eaLnBrk="0" fontAlgn="base" hangingPunct="0">
              <a:spcBef>
                <a:spcPct val="0"/>
              </a:spcBef>
              <a:spcAft>
                <a:spcPct val="0"/>
              </a:spcAft>
              <a:defRPr sz="2400">
                <a:solidFill>
                  <a:schemeClr val="tx1"/>
                </a:solidFill>
                <a:latin typeface="Arial" pitchFamily="34" charset="0"/>
              </a:defRPr>
            </a:lvl8pPr>
            <a:lvl9pPr marL="3991075" indent="-234769" defTabSz="942337" eaLnBrk="0" fontAlgn="base" hangingPunct="0">
              <a:spcBef>
                <a:spcPct val="0"/>
              </a:spcBef>
              <a:spcAft>
                <a:spcPct val="0"/>
              </a:spcAft>
              <a:defRPr sz="2400">
                <a:solidFill>
                  <a:schemeClr val="tx1"/>
                </a:solidFill>
                <a:latin typeface="Arial" pitchFamily="34" charset="0"/>
              </a:defRPr>
            </a:lvl9pPr>
          </a:lstStyle>
          <a:p>
            <a:pPr eaLnBrk="1" hangingPunct="1"/>
            <a:fld id="{54A268FE-432F-4115-A182-284C03888DAC}" type="slidenum">
              <a:rPr lang="en-US" sz="1200">
                <a:solidFill>
                  <a:srgbClr val="000000"/>
                </a:solidFill>
                <a:ea typeface="MS PGothic" pitchFamily="34" charset="-128"/>
              </a:rPr>
              <a:pPr eaLnBrk="1" hangingPunct="1"/>
              <a:t>45</a:t>
            </a:fld>
            <a:endParaRPr lang="en-US" sz="1200">
              <a:solidFill>
                <a:srgbClr val="000000"/>
              </a:solidFill>
              <a:ea typeface="MS PGothic" pitchFamily="34" charset="-128"/>
            </a:endParaRPr>
          </a:p>
        </p:txBody>
      </p:sp>
    </p:spTree>
    <p:extLst>
      <p:ext uri="{BB962C8B-B14F-4D97-AF65-F5344CB8AC3E}">
        <p14:creationId xmlns:p14="http://schemas.microsoft.com/office/powerpoint/2010/main" val="18441164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endParaRPr lang="en-US" sz="1400" dirty="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2337" eaLnBrk="0" hangingPunct="0">
              <a:defRPr sz="2400">
                <a:solidFill>
                  <a:schemeClr val="tx1"/>
                </a:solidFill>
                <a:latin typeface="Arial" pitchFamily="34" charset="0"/>
              </a:defRPr>
            </a:lvl1pPr>
            <a:lvl2pPr marL="762999" indent="-293461" defTabSz="942337" eaLnBrk="0" hangingPunct="0">
              <a:defRPr sz="2400">
                <a:solidFill>
                  <a:schemeClr val="tx1"/>
                </a:solidFill>
                <a:latin typeface="Arial" pitchFamily="34" charset="0"/>
              </a:defRPr>
            </a:lvl2pPr>
            <a:lvl3pPr marL="1173845" indent="-234769" defTabSz="942337" eaLnBrk="0" hangingPunct="0">
              <a:defRPr sz="2400">
                <a:solidFill>
                  <a:schemeClr val="tx1"/>
                </a:solidFill>
                <a:latin typeface="Arial" pitchFamily="34" charset="0"/>
              </a:defRPr>
            </a:lvl3pPr>
            <a:lvl4pPr marL="1643383" indent="-234769" defTabSz="942337" eaLnBrk="0" hangingPunct="0">
              <a:defRPr sz="2400">
                <a:solidFill>
                  <a:schemeClr val="tx1"/>
                </a:solidFill>
                <a:latin typeface="Arial" pitchFamily="34" charset="0"/>
              </a:defRPr>
            </a:lvl4pPr>
            <a:lvl5pPr marL="2112921" indent="-234769" defTabSz="942337" eaLnBrk="0" hangingPunct="0">
              <a:defRPr sz="2400">
                <a:solidFill>
                  <a:schemeClr val="tx1"/>
                </a:solidFill>
                <a:latin typeface="Arial" pitchFamily="34" charset="0"/>
              </a:defRPr>
            </a:lvl5pPr>
            <a:lvl6pPr marL="2582458" indent="-234769" defTabSz="942337" eaLnBrk="0" fontAlgn="base" hangingPunct="0">
              <a:spcBef>
                <a:spcPct val="0"/>
              </a:spcBef>
              <a:spcAft>
                <a:spcPct val="0"/>
              </a:spcAft>
              <a:defRPr sz="2400">
                <a:solidFill>
                  <a:schemeClr val="tx1"/>
                </a:solidFill>
                <a:latin typeface="Arial" pitchFamily="34" charset="0"/>
              </a:defRPr>
            </a:lvl6pPr>
            <a:lvl7pPr marL="3051997" indent="-234769" defTabSz="942337" eaLnBrk="0" fontAlgn="base" hangingPunct="0">
              <a:spcBef>
                <a:spcPct val="0"/>
              </a:spcBef>
              <a:spcAft>
                <a:spcPct val="0"/>
              </a:spcAft>
              <a:defRPr sz="2400">
                <a:solidFill>
                  <a:schemeClr val="tx1"/>
                </a:solidFill>
                <a:latin typeface="Arial" pitchFamily="34" charset="0"/>
              </a:defRPr>
            </a:lvl7pPr>
            <a:lvl8pPr marL="3521536" indent="-234769" defTabSz="942337" eaLnBrk="0" fontAlgn="base" hangingPunct="0">
              <a:spcBef>
                <a:spcPct val="0"/>
              </a:spcBef>
              <a:spcAft>
                <a:spcPct val="0"/>
              </a:spcAft>
              <a:defRPr sz="2400">
                <a:solidFill>
                  <a:schemeClr val="tx1"/>
                </a:solidFill>
                <a:latin typeface="Arial" pitchFamily="34" charset="0"/>
              </a:defRPr>
            </a:lvl8pPr>
            <a:lvl9pPr marL="3991075" indent="-234769" defTabSz="942337" eaLnBrk="0" fontAlgn="base" hangingPunct="0">
              <a:spcBef>
                <a:spcPct val="0"/>
              </a:spcBef>
              <a:spcAft>
                <a:spcPct val="0"/>
              </a:spcAft>
              <a:defRPr sz="2400">
                <a:solidFill>
                  <a:schemeClr val="tx1"/>
                </a:solidFill>
                <a:latin typeface="Arial" pitchFamily="34" charset="0"/>
              </a:defRPr>
            </a:lvl9pPr>
          </a:lstStyle>
          <a:p>
            <a:pPr eaLnBrk="1" hangingPunct="1"/>
            <a:fld id="{8D9CF571-7630-468A-B640-D29DE1DE9951}" type="slidenum">
              <a:rPr lang="en-US" sz="1200">
                <a:solidFill>
                  <a:srgbClr val="000000"/>
                </a:solidFill>
                <a:ea typeface="MS PGothic" pitchFamily="34" charset="-128"/>
              </a:rPr>
              <a:pPr eaLnBrk="1" hangingPunct="1"/>
              <a:t>46</a:t>
            </a:fld>
            <a:endParaRPr lang="en-US" sz="1200">
              <a:solidFill>
                <a:srgbClr val="000000"/>
              </a:solidFill>
              <a:ea typeface="MS PGothic" pitchFamily="34" charset="-128"/>
            </a:endParaRPr>
          </a:p>
        </p:txBody>
      </p:sp>
    </p:spTree>
    <p:extLst>
      <p:ext uri="{BB962C8B-B14F-4D97-AF65-F5344CB8AC3E}">
        <p14:creationId xmlns:p14="http://schemas.microsoft.com/office/powerpoint/2010/main" val="3169645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971459" y="8829530"/>
            <a:ext cx="3037366" cy="465294"/>
          </a:xfrm>
          <a:prstGeom prst="rect">
            <a:avLst/>
          </a:prstGeom>
          <a:noFill/>
          <a:ln w="9525">
            <a:noFill/>
            <a:miter lim="800000"/>
            <a:headEnd/>
            <a:tailEnd/>
          </a:ln>
        </p:spPr>
        <p:txBody>
          <a:bodyPr lIns="93124" tIns="46563" rIns="93124" bIns="46563" anchor="b"/>
          <a:lstStyle/>
          <a:p>
            <a:pPr algn="r" defTabSz="928921" fontAlgn="base">
              <a:spcBef>
                <a:spcPct val="0"/>
              </a:spcBef>
              <a:spcAft>
                <a:spcPct val="0"/>
              </a:spcAft>
            </a:pPr>
            <a:fld id="{02BC2F58-8B17-425E-AE50-0992A1295096}" type="slidenum">
              <a:rPr lang="en-US" sz="1200">
                <a:solidFill>
                  <a:prstClr val="black"/>
                </a:solidFill>
                <a:latin typeface="Arial" charset="0"/>
              </a:rPr>
              <a:pPr algn="r" defTabSz="928921" fontAlgn="base">
                <a:spcBef>
                  <a:spcPct val="0"/>
                </a:spcBef>
                <a:spcAft>
                  <a:spcPct val="0"/>
                </a:spcAft>
              </a:pPr>
              <a:t>47</a:t>
            </a:fld>
            <a:endParaRPr lang="en-US" sz="1200" dirty="0">
              <a:solidFill>
                <a:prstClr val="black"/>
              </a:solidFill>
              <a:latin typeface="Arial" charset="0"/>
            </a:endParaRPr>
          </a:p>
        </p:txBody>
      </p:sp>
      <p:sp>
        <p:nvSpPr>
          <p:cNvPr id="35843" name="Rectangle 2"/>
          <p:cNvSpPr>
            <a:spLocks noGrp="1" noRot="1" noChangeAspect="1" noChangeArrowheads="1" noTextEdit="1"/>
          </p:cNvSpPr>
          <p:nvPr>
            <p:ph type="sldImg"/>
          </p:nvPr>
        </p:nvSpPr>
        <p:spPr>
          <a:xfrm>
            <a:off x="1182688" y="698500"/>
            <a:ext cx="4646612" cy="3484563"/>
          </a:xfrm>
          <a:ln/>
        </p:spPr>
      </p:sp>
      <p:sp>
        <p:nvSpPr>
          <p:cNvPr id="5" name="Notes Placeholder 2"/>
          <p:cNvSpPr>
            <a:spLocks noGrp="1"/>
          </p:cNvSpPr>
          <p:nvPr>
            <p:ph type="body" idx="3"/>
          </p:nvPr>
        </p:nvSpPr>
        <p:spPr>
          <a:xfrm>
            <a:off x="701040" y="4415790"/>
            <a:ext cx="5608320" cy="4183380"/>
          </a:xfrm>
        </p:spPr>
        <p:txBody>
          <a:bodyPr/>
          <a:lstStyle/>
          <a:p>
            <a:pPr>
              <a:spcBef>
                <a:spcPct val="0"/>
              </a:spcBef>
              <a:buClr>
                <a:schemeClr val="accent6"/>
              </a:buClr>
            </a:pPr>
            <a:endParaRPr lang="en-US" sz="1400" dirty="0"/>
          </a:p>
        </p:txBody>
      </p:sp>
    </p:spTree>
    <p:extLst>
      <p:ext uri="{BB962C8B-B14F-4D97-AF65-F5344CB8AC3E}">
        <p14:creationId xmlns:p14="http://schemas.microsoft.com/office/powerpoint/2010/main" val="37928120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2" y="4416031"/>
            <a:ext cx="5943600" cy="4183856"/>
          </a:xfrm>
        </p:spPr>
        <p:txBody>
          <a:bodyPr/>
          <a:lstStyle/>
          <a:p>
            <a:endParaRPr lang="en-US" dirty="0"/>
          </a:p>
        </p:txBody>
      </p:sp>
      <p:sp>
        <p:nvSpPr>
          <p:cNvPr id="4" name="Slide Number Placeholder 3"/>
          <p:cNvSpPr>
            <a:spLocks noGrp="1"/>
          </p:cNvSpPr>
          <p:nvPr>
            <p:ph type="sldNum" sz="quarter" idx="10"/>
          </p:nvPr>
        </p:nvSpPr>
        <p:spPr/>
        <p:txBody>
          <a:bodyPr/>
          <a:lstStyle/>
          <a:p>
            <a:fld id="{5E630C89-6D07-46FA-88D2-7F7A42B81EBC}"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42888287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441809-D347-4B11-B055-45577D5B2C80}"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3529331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FE6F50-A067-4D8F-89CA-03B4CB4323E7}" type="slidenum">
              <a:rPr lang="en-US" smtClean="0">
                <a:solidFill>
                  <a:prstClr val="black"/>
                </a:solidFill>
              </a:rPr>
              <a:pPr>
                <a:defRPr/>
              </a:pPr>
              <a:t>7</a:t>
            </a:fld>
            <a:endParaRPr lang="en-US" dirty="0">
              <a:solidFill>
                <a:prstClr val="black"/>
              </a:solidFill>
            </a:endParaRPr>
          </a:p>
        </p:txBody>
      </p:sp>
    </p:spTree>
    <p:extLst>
      <p:ext uri="{BB962C8B-B14F-4D97-AF65-F5344CB8AC3E}">
        <p14:creationId xmlns:p14="http://schemas.microsoft.com/office/powerpoint/2010/main" val="39519792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68244" indent="-168244">
              <a:buClr>
                <a:schemeClr val="accent6"/>
              </a:buClr>
              <a:buFont typeface="Wingdings" panose="05000000000000000000" pitchFamily="2" charset="2"/>
              <a:buChar char="q"/>
            </a:pPr>
            <a:endParaRPr lang="en-US" sz="1600" dirty="0">
              <a:latin typeface="Arial" pitchFamily="34" charset="0"/>
            </a:endParaRPr>
          </a:p>
        </p:txBody>
      </p:sp>
      <p:sp>
        <p:nvSpPr>
          <p:cNvPr id="4" name="Slide Number Placeholder 3"/>
          <p:cNvSpPr>
            <a:spLocks noGrp="1"/>
          </p:cNvSpPr>
          <p:nvPr>
            <p:ph type="sldNum" sz="quarter" idx="10"/>
          </p:nvPr>
        </p:nvSpPr>
        <p:spPr/>
        <p:txBody>
          <a:bodyPr/>
          <a:lstStyle/>
          <a:p>
            <a:fld id="{5E0F89AB-2BF4-BC4F-962A-72E070F4CCFC}"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5209543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dirty="0"/>
          </a:p>
        </p:txBody>
      </p:sp>
      <p:sp>
        <p:nvSpPr>
          <p:cNvPr id="4" name="Slide Number Placeholder 3"/>
          <p:cNvSpPr>
            <a:spLocks noGrp="1"/>
          </p:cNvSpPr>
          <p:nvPr>
            <p:ph type="sldNum" sz="quarter" idx="10"/>
          </p:nvPr>
        </p:nvSpPr>
        <p:spPr/>
        <p:txBody>
          <a:bodyPr/>
          <a:lstStyle/>
          <a:p>
            <a:fld id="{6D9CB9BD-0FD2-4101-A820-FB54F3EE4730}"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4451228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618"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1077613-7418-4154-BD0D-12BE95E827CE}"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22038693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6D9CB9BD-0FD2-4101-A820-FB54F3EE4730}"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24865736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077613-7418-4154-BD0D-12BE95E827CE}"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41920048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endParaRPr lang="en-US" baseline="0" dirty="0"/>
          </a:p>
        </p:txBody>
      </p:sp>
      <p:sp>
        <p:nvSpPr>
          <p:cNvPr id="4" name="Slide Number Placeholder 3"/>
          <p:cNvSpPr>
            <a:spLocks noGrp="1"/>
          </p:cNvSpPr>
          <p:nvPr>
            <p:ph type="sldNum" sz="quarter" idx="10"/>
          </p:nvPr>
        </p:nvSpPr>
        <p:spPr/>
        <p:txBody>
          <a:bodyPr/>
          <a:lstStyle/>
          <a:p>
            <a:fld id="{C0F5845B-B98C-40B3-BD3F-F86A7BA7EEF8}"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1618812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endParaRPr lang="en-US" baseline="0" dirty="0"/>
          </a:p>
        </p:txBody>
      </p:sp>
      <p:sp>
        <p:nvSpPr>
          <p:cNvPr id="4" name="Slide Number Placeholder 3"/>
          <p:cNvSpPr>
            <a:spLocks noGrp="1"/>
          </p:cNvSpPr>
          <p:nvPr>
            <p:ph type="sldNum" sz="quarter" idx="10"/>
          </p:nvPr>
        </p:nvSpPr>
        <p:spPr/>
        <p:txBody>
          <a:bodyPr/>
          <a:lstStyle/>
          <a:p>
            <a:fld id="{C0F5845B-B98C-40B3-BD3F-F86A7BA7EEF8}"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34296606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077613-7418-4154-BD0D-12BE95E827CE}"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42742591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Payer actions:  promote</a:t>
            </a:r>
            <a:r>
              <a:rPr lang="en-US" baseline="0" dirty="0"/>
              <a:t> as best practice, help with e-version?</a:t>
            </a:r>
            <a:endParaRPr lang="en-US" dirty="0"/>
          </a:p>
        </p:txBody>
      </p:sp>
      <p:sp>
        <p:nvSpPr>
          <p:cNvPr id="4" name="Slide Number Placeholder 3"/>
          <p:cNvSpPr>
            <a:spLocks noGrp="1"/>
          </p:cNvSpPr>
          <p:nvPr>
            <p:ph type="sldNum" sz="quarter" idx="10"/>
          </p:nvPr>
        </p:nvSpPr>
        <p:spPr/>
        <p:txBody>
          <a:bodyPr/>
          <a:lstStyle/>
          <a:p>
            <a:fld id="{B1077613-7418-4154-BD0D-12BE95E827CE}"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35001736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0FE6F50-A067-4D8F-89CA-03B4CB4323E7}" type="slidenum">
              <a:rPr lang="en-US" smtClean="0">
                <a:solidFill>
                  <a:prstClr val="black"/>
                </a:solidFill>
              </a:rPr>
              <a:pPr>
                <a:defRPr/>
              </a:pPr>
              <a:t>66</a:t>
            </a:fld>
            <a:endParaRPr lang="en-US" dirty="0">
              <a:solidFill>
                <a:prstClr val="black"/>
              </a:solidFill>
            </a:endParaRPr>
          </a:p>
        </p:txBody>
      </p:sp>
    </p:spTree>
    <p:extLst>
      <p:ext uri="{BB962C8B-B14F-4D97-AF65-F5344CB8AC3E}">
        <p14:creationId xmlns:p14="http://schemas.microsoft.com/office/powerpoint/2010/main" val="4115549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xfrm>
            <a:off x="775229" y="4596871"/>
            <a:ext cx="5394828" cy="3639190"/>
          </a:xfrm>
          <a:ln>
            <a:solidFill>
              <a:schemeClr val="tx1"/>
            </a:solidFill>
          </a:ln>
        </p:spPr>
        <p:txBody>
          <a:bodyPr wrap="square" numCol="1" anchor="t" anchorCtr="0" compatLnSpc="1">
            <a:prstTxWarp prst="textNoShape">
              <a:avLst/>
            </a:prstTxWarp>
          </a:bodyPr>
          <a:lstStyle/>
          <a:p>
            <a:pPr marL="0" lvl="1" indent="0" defTabSz="620834">
              <a:spcBef>
                <a:spcPct val="0"/>
              </a:spcBef>
              <a:spcAft>
                <a:spcPts val="305"/>
              </a:spcAft>
              <a:buClr>
                <a:srgbClr val="FF6600"/>
              </a:buClr>
              <a:buFont typeface="Arial" pitchFamily="34" charset="0"/>
              <a:buNone/>
              <a:defRPr/>
            </a:pPr>
            <a:endParaRPr lang="en-US" sz="1400" dirty="0">
              <a:latin typeface="Arial" pitchFamily="34" charset="0"/>
            </a:endParaRP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9377" eaLnBrk="0" hangingPunct="0">
              <a:defRPr sz="2400">
                <a:solidFill>
                  <a:schemeClr val="tx1"/>
                </a:solidFill>
                <a:latin typeface="Arial" pitchFamily="34" charset="0"/>
              </a:defRPr>
            </a:lvl1pPr>
            <a:lvl2pPr marL="760603" indent="-292539" defTabSz="939377" eaLnBrk="0" hangingPunct="0">
              <a:defRPr sz="2400">
                <a:solidFill>
                  <a:schemeClr val="tx1"/>
                </a:solidFill>
                <a:latin typeface="Arial" pitchFamily="34" charset="0"/>
              </a:defRPr>
            </a:lvl2pPr>
            <a:lvl3pPr marL="1170159" indent="-234032" defTabSz="939377" eaLnBrk="0" hangingPunct="0">
              <a:defRPr sz="2400">
                <a:solidFill>
                  <a:schemeClr val="tx1"/>
                </a:solidFill>
                <a:latin typeface="Arial" pitchFamily="34" charset="0"/>
              </a:defRPr>
            </a:lvl3pPr>
            <a:lvl4pPr marL="1638222" indent="-234032" defTabSz="939377" eaLnBrk="0" hangingPunct="0">
              <a:defRPr sz="2400">
                <a:solidFill>
                  <a:schemeClr val="tx1"/>
                </a:solidFill>
                <a:latin typeface="Arial" pitchFamily="34" charset="0"/>
              </a:defRPr>
            </a:lvl4pPr>
            <a:lvl5pPr marL="2106286" indent="-234032" defTabSz="939377" eaLnBrk="0" hangingPunct="0">
              <a:defRPr sz="2400">
                <a:solidFill>
                  <a:schemeClr val="tx1"/>
                </a:solidFill>
                <a:latin typeface="Arial" pitchFamily="34" charset="0"/>
              </a:defRPr>
            </a:lvl5pPr>
            <a:lvl6pPr marL="2574348" indent="-234032" defTabSz="939377" eaLnBrk="0" fontAlgn="base" hangingPunct="0">
              <a:spcBef>
                <a:spcPct val="0"/>
              </a:spcBef>
              <a:spcAft>
                <a:spcPct val="0"/>
              </a:spcAft>
              <a:defRPr sz="2400">
                <a:solidFill>
                  <a:schemeClr val="tx1"/>
                </a:solidFill>
                <a:latin typeface="Arial" pitchFamily="34" charset="0"/>
              </a:defRPr>
            </a:lvl6pPr>
            <a:lvl7pPr marL="3042412" indent="-234032" defTabSz="939377" eaLnBrk="0" fontAlgn="base" hangingPunct="0">
              <a:spcBef>
                <a:spcPct val="0"/>
              </a:spcBef>
              <a:spcAft>
                <a:spcPct val="0"/>
              </a:spcAft>
              <a:defRPr sz="2400">
                <a:solidFill>
                  <a:schemeClr val="tx1"/>
                </a:solidFill>
                <a:latin typeface="Arial" pitchFamily="34" charset="0"/>
              </a:defRPr>
            </a:lvl7pPr>
            <a:lvl8pPr marL="3510477" indent="-234032" defTabSz="939377" eaLnBrk="0" fontAlgn="base" hangingPunct="0">
              <a:spcBef>
                <a:spcPct val="0"/>
              </a:spcBef>
              <a:spcAft>
                <a:spcPct val="0"/>
              </a:spcAft>
              <a:defRPr sz="2400">
                <a:solidFill>
                  <a:schemeClr val="tx1"/>
                </a:solidFill>
                <a:latin typeface="Arial" pitchFamily="34" charset="0"/>
              </a:defRPr>
            </a:lvl8pPr>
            <a:lvl9pPr marL="3978541" indent="-234032" defTabSz="939377" eaLnBrk="0" fontAlgn="base" hangingPunct="0">
              <a:spcBef>
                <a:spcPct val="0"/>
              </a:spcBef>
              <a:spcAft>
                <a:spcPct val="0"/>
              </a:spcAft>
              <a:defRPr sz="2400">
                <a:solidFill>
                  <a:schemeClr val="tx1"/>
                </a:solidFill>
                <a:latin typeface="Arial" pitchFamily="34" charset="0"/>
              </a:defRPr>
            </a:lvl9pPr>
          </a:lstStyle>
          <a:p>
            <a:pPr eaLnBrk="1" hangingPunct="1"/>
            <a:fld id="{16A4A778-5AB9-4327-A254-DD9ADA47025E}" type="slidenum">
              <a:rPr lang="en-US" sz="1200">
                <a:solidFill>
                  <a:srgbClr val="000000"/>
                </a:solidFill>
                <a:ea typeface="MS PGothic" pitchFamily="34" charset="-128"/>
              </a:rPr>
              <a:pPr eaLnBrk="1" hangingPunct="1"/>
              <a:t>8</a:t>
            </a:fld>
            <a:endParaRPr lang="en-US" sz="1200">
              <a:solidFill>
                <a:srgbClr val="000000"/>
              </a:solidFill>
              <a:ea typeface="MS PGothic" pitchFamily="34" charset="-128"/>
            </a:endParaRPr>
          </a:p>
        </p:txBody>
      </p:sp>
    </p:spTree>
    <p:extLst>
      <p:ext uri="{BB962C8B-B14F-4D97-AF65-F5344CB8AC3E}">
        <p14:creationId xmlns:p14="http://schemas.microsoft.com/office/powerpoint/2010/main" val="2118289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00FE6F50-A067-4D8F-89CA-03B4CB4323E7}" type="slidenum">
              <a:rPr lang="en-US" smtClean="0">
                <a:solidFill>
                  <a:prstClr val="black"/>
                </a:solidFill>
              </a:rPr>
              <a:pPr>
                <a:defRPr/>
              </a:pPr>
              <a:t>67</a:t>
            </a:fld>
            <a:endParaRPr lang="en-US" dirty="0">
              <a:solidFill>
                <a:prstClr val="black"/>
              </a:solidFill>
            </a:endParaRPr>
          </a:p>
        </p:txBody>
      </p:sp>
    </p:spTree>
    <p:extLst>
      <p:ext uri="{BB962C8B-B14F-4D97-AF65-F5344CB8AC3E}">
        <p14:creationId xmlns:p14="http://schemas.microsoft.com/office/powerpoint/2010/main" val="21774404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charset="0"/>
              </a:rPr>
              <a:t>“To help ensure homogeneity of practice delivered, the hypertension treatment had to be standardized as well. This meant that an internal treatment guideline was needed.”</a:t>
            </a:r>
          </a:p>
          <a:p>
            <a:endParaRPr lang="en-US" dirty="0"/>
          </a:p>
        </p:txBody>
      </p:sp>
      <p:sp>
        <p:nvSpPr>
          <p:cNvPr id="4" name="Slide Number Placeholder 3"/>
          <p:cNvSpPr>
            <a:spLocks noGrp="1"/>
          </p:cNvSpPr>
          <p:nvPr>
            <p:ph type="sldNum" sz="quarter" idx="10"/>
          </p:nvPr>
        </p:nvSpPr>
        <p:spPr/>
        <p:txBody>
          <a:bodyPr/>
          <a:lstStyle/>
          <a:p>
            <a:fld id="{EA11585F-B293-4CE1-923B-FBF55D483DD6}"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32074395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11585F-B293-4CE1-923B-FBF55D483DD6}"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35316587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9CB9BD-0FD2-4101-A820-FB54F3EE4730}"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19046399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077613-7418-4154-BD0D-12BE95E827CE}"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31839699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5845B-B98C-40B3-BD3F-F86A7BA7EEF8}"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34190140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077613-7418-4154-BD0D-12BE95E827CE}"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15452009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EFF4FD-0C8E-47A7-BB5D-DAD5CEB09A5A}"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21569586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077613-7418-4154-BD0D-12BE95E827CE}"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37260658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txBox="1">
            <a:spLocks noGrp="1"/>
          </p:cNvSpPr>
          <p:nvPr>
            <p:ph type="body" sz="quarter" idx="1"/>
          </p:nvPr>
        </p:nvSpPr>
        <p:spPr/>
        <p:txBody>
          <a:bodyPr/>
          <a:lstStyle/>
          <a:p>
            <a:pPr lvl="0" defTabSz="594981">
              <a:spcAft>
                <a:spcPts val="295"/>
              </a:spcAft>
            </a:pPr>
            <a:r>
              <a:rPr lang="en-US" b="1"/>
              <a:t>John’s Story video includes footage and content on cardiac rehab </a:t>
            </a:r>
          </a:p>
        </p:txBody>
      </p:sp>
      <p:sp>
        <p:nvSpPr>
          <p:cNvPr id="4" name="Slide Number Placeholder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algn="r" defTabSz="914400">
              <a:defRPr sz="1800" b="0" i="0" u="none" strike="noStrike" kern="0" cap="none" spc="0" baseline="0">
                <a:solidFill>
                  <a:srgbClr val="000000"/>
                </a:solidFill>
                <a:uFillTx/>
              </a:defRPr>
            </a:pPr>
            <a:fld id="{50D04676-5703-44BC-BDD4-4AA33B8C1D62}" type="slidenum">
              <a:rPr kern="0">
                <a:solidFill>
                  <a:srgbClr val="000000"/>
                </a:solidFill>
              </a:rPr>
              <a:pPr algn="r" defTabSz="914400">
                <a:defRPr sz="1800" b="0" i="0" u="none" strike="noStrike" kern="0" cap="none" spc="0" baseline="0">
                  <a:solidFill>
                    <a:srgbClr val="000000"/>
                  </a:solidFill>
                  <a:uFillTx/>
                </a:defRPr>
              </a:pPr>
              <a:t>78</a:t>
            </a:fld>
            <a:endParaRPr lang="en-US" sz="1200" kern="0">
              <a:solidFill>
                <a:srgbClr val="000000"/>
              </a:solidFill>
            </a:endParaRPr>
          </a:p>
        </p:txBody>
      </p:sp>
    </p:spTree>
    <p:extLst>
      <p:ext uri="{BB962C8B-B14F-4D97-AF65-F5344CB8AC3E}">
        <p14:creationId xmlns:p14="http://schemas.microsoft.com/office/powerpoint/2010/main" val="836859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269"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dirty="0">
                <a:cs typeface="Arial" pitchFamily="34" charset="0"/>
              </a:rPr>
              <a:t>With support</a:t>
            </a:r>
            <a:r>
              <a:rPr lang="en-US" sz="1200" baseline="0" dirty="0">
                <a:cs typeface="Arial" pitchFamily="34" charset="0"/>
              </a:rPr>
              <a:t> </a:t>
            </a:r>
            <a:r>
              <a:rPr lang="en-US" sz="1200" dirty="0">
                <a:cs typeface="Arial" pitchFamily="34" charset="0"/>
              </a:rPr>
              <a:t>from national,</a:t>
            </a:r>
            <a:r>
              <a:rPr lang="en-US" sz="1200" baseline="0" dirty="0">
                <a:cs typeface="Arial" pitchFamily="34" charset="0"/>
              </a:rPr>
              <a:t> state, and local partners, w</a:t>
            </a:r>
            <a:r>
              <a:rPr lang="en-US" sz="1200" dirty="0">
                <a:cs typeface="Arial" pitchFamily="34" charset="0"/>
              </a:rPr>
              <a:t>e have seen</a:t>
            </a:r>
            <a:r>
              <a:rPr lang="en-US" sz="1200" baseline="0" dirty="0">
                <a:cs typeface="Arial" pitchFamily="34" charset="0"/>
              </a:rPr>
              <a:t> many accomplishments since Million Hearts® began. </a:t>
            </a:r>
          </a:p>
          <a:p>
            <a:pPr marL="0" marR="0" indent="0" algn="l" defTabSz="914269"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aseline="0" dirty="0">
              <a:cs typeface="Arial" pitchFamily="34" charset="0"/>
            </a:endParaRPr>
          </a:p>
          <a:p>
            <a:pPr marL="171450" marR="0" indent="-171450" algn="l" defTabSz="914269"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aseline="0" dirty="0">
                <a:cs typeface="Arial" pitchFamily="34" charset="0"/>
              </a:rPr>
              <a:t>This slide highlights a select set of notable ones, keeping in mind that there are many more across the country. </a:t>
            </a:r>
          </a:p>
          <a:p>
            <a:pPr marL="171450" marR="0" indent="-171450" algn="l" defTabSz="914269"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sz="1200" baseline="0" dirty="0">
              <a:cs typeface="Arial" pitchFamily="34" charset="0"/>
            </a:endParaRPr>
          </a:p>
          <a:p>
            <a:pPr marL="171450" marR="0" indent="-171450" algn="l" defTabSz="914269"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aseline="0" dirty="0">
                <a:cs typeface="Arial" pitchFamily="34" charset="0"/>
              </a:rPr>
              <a:t>Since Million Hearts® began we have seen 4 million fewer cigarette smokers</a:t>
            </a:r>
          </a:p>
          <a:p>
            <a:pPr marL="171450" marR="0" indent="-171450" algn="l" defTabSz="914269"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sz="1200" baseline="0" dirty="0">
              <a:cs typeface="Arial" pitchFamily="34" charset="0"/>
            </a:endParaRPr>
          </a:p>
          <a:p>
            <a:pPr marL="171450" marR="0" indent="-171450" algn="l" defTabSz="914269"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aseline="0" dirty="0">
                <a:cs typeface="Arial" pitchFamily="34" charset="0"/>
              </a:rPr>
              <a:t>More than 2 billion meals/year will have reduced sodium. </a:t>
            </a:r>
          </a:p>
          <a:p>
            <a:pPr marL="628585" marR="0" lvl="1" indent="-171450" algn="l" defTabSz="914269"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aseline="0" dirty="0">
                <a:cs typeface="Arial" pitchFamily="34" charset="0"/>
              </a:rPr>
              <a:t>The FDA released draft voluntary guidance to industry on June 1 for public comment.</a:t>
            </a:r>
          </a:p>
          <a:p>
            <a:pPr marL="171450" marR="0" indent="-171450" algn="l" defTabSz="914269"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sz="1200" baseline="0" dirty="0">
              <a:cs typeface="Arial" pitchFamily="34" charset="0"/>
            </a:endParaRPr>
          </a:p>
          <a:p>
            <a:pPr marL="171450" marR="0" indent="-171450" algn="l" defTabSz="914269"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aseline="0" dirty="0">
                <a:cs typeface="Arial" pitchFamily="34" charset="0"/>
              </a:rPr>
              <a:t>We consider the goal to eliminate artificial trans fat as being accomplished when FDA issued the final determination on artificial trans fat. </a:t>
            </a:r>
          </a:p>
          <a:p>
            <a:pPr marL="0" marR="0" indent="0" algn="l" defTabSz="914269"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aseline="0" dirty="0">
              <a:cs typeface="Arial" pitchFamily="34" charset="0"/>
            </a:endParaRPr>
          </a:p>
          <a:p>
            <a:pPr marL="171450" marR="0" indent="-171450" algn="l" defTabSz="914269"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sz="1200" baseline="0" dirty="0">
              <a:cs typeface="Arial" pitchFamily="34" charset="0"/>
            </a:endParaRPr>
          </a:p>
          <a:p>
            <a:pPr marL="171450" marR="0" indent="-171450" algn="l" defTabSz="914269"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sz="1200" baseline="0" dirty="0">
              <a:cs typeface="Arial" pitchFamily="34" charset="0"/>
            </a:endParaRPr>
          </a:p>
          <a:p>
            <a:pPr marL="0" marR="0" indent="0" algn="l" defTabSz="914269"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dirty="0"/>
          </a:p>
        </p:txBody>
      </p:sp>
      <p:sp>
        <p:nvSpPr>
          <p:cNvPr id="4" name="Slide Number Placeholder 3"/>
          <p:cNvSpPr>
            <a:spLocks noGrp="1"/>
          </p:cNvSpPr>
          <p:nvPr>
            <p:ph type="sldNum" sz="quarter" idx="10"/>
          </p:nvPr>
        </p:nvSpPr>
        <p:spPr/>
        <p:txBody>
          <a:bodyPr/>
          <a:lstStyle/>
          <a:p>
            <a:fld id="{89441809-D347-4B11-B055-45577D5B2C80}"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9987329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xfrm>
            <a:off x="777875" y="4651375"/>
            <a:ext cx="5492750" cy="3644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863" indent="-169863" eaLnBrk="1" hangingPunct="1">
              <a:spcBef>
                <a:spcPct val="0"/>
              </a:spcBef>
              <a:spcAft>
                <a:spcPts val="300"/>
              </a:spcAft>
              <a:buClr>
                <a:srgbClr val="FF6600"/>
              </a:buClr>
              <a:buFont typeface="Wingdings" pitchFamily="2" charset="2"/>
              <a:buChar char="q"/>
            </a:pPr>
            <a:endParaRPr lang="en-US" b="1" dirty="0">
              <a:latin typeface="Arial" charset="0"/>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8688" eaLnBrk="0" hangingPunct="0">
              <a:defRPr sz="2400">
                <a:solidFill>
                  <a:schemeClr val="tx1"/>
                </a:solidFill>
                <a:latin typeface="Arial" charset="0"/>
              </a:defRPr>
            </a:lvl1pPr>
            <a:lvl2pPr marL="742950" indent="-285750" defTabSz="928688" eaLnBrk="0" hangingPunct="0">
              <a:defRPr sz="2400">
                <a:solidFill>
                  <a:schemeClr val="tx1"/>
                </a:solidFill>
                <a:latin typeface="Arial" charset="0"/>
              </a:defRPr>
            </a:lvl2pPr>
            <a:lvl3pPr marL="1143000" indent="-228600" defTabSz="928688" eaLnBrk="0" hangingPunct="0">
              <a:defRPr sz="2400">
                <a:solidFill>
                  <a:schemeClr val="tx1"/>
                </a:solidFill>
                <a:latin typeface="Arial" charset="0"/>
              </a:defRPr>
            </a:lvl3pPr>
            <a:lvl4pPr marL="1600200" indent="-228600" defTabSz="928688" eaLnBrk="0" hangingPunct="0">
              <a:defRPr sz="2400">
                <a:solidFill>
                  <a:schemeClr val="tx1"/>
                </a:solidFill>
                <a:latin typeface="Arial" charset="0"/>
              </a:defRPr>
            </a:lvl4pPr>
            <a:lvl5pPr marL="2057400" indent="-228600" defTabSz="928688" eaLnBrk="0" hangingPunct="0">
              <a:defRPr sz="2400">
                <a:solidFill>
                  <a:schemeClr val="tx1"/>
                </a:solidFill>
                <a:latin typeface="Arial" charset="0"/>
              </a:defRPr>
            </a:lvl5pPr>
            <a:lvl6pPr marL="2514600" indent="-228600" defTabSz="928688" eaLnBrk="0" fontAlgn="base" hangingPunct="0">
              <a:spcBef>
                <a:spcPct val="0"/>
              </a:spcBef>
              <a:spcAft>
                <a:spcPct val="0"/>
              </a:spcAft>
              <a:defRPr sz="2400">
                <a:solidFill>
                  <a:schemeClr val="tx1"/>
                </a:solidFill>
                <a:latin typeface="Arial" charset="0"/>
              </a:defRPr>
            </a:lvl6pPr>
            <a:lvl7pPr marL="2971800" indent="-228600" defTabSz="928688" eaLnBrk="0" fontAlgn="base" hangingPunct="0">
              <a:spcBef>
                <a:spcPct val="0"/>
              </a:spcBef>
              <a:spcAft>
                <a:spcPct val="0"/>
              </a:spcAft>
              <a:defRPr sz="2400">
                <a:solidFill>
                  <a:schemeClr val="tx1"/>
                </a:solidFill>
                <a:latin typeface="Arial" charset="0"/>
              </a:defRPr>
            </a:lvl7pPr>
            <a:lvl8pPr marL="3429000" indent="-228600" defTabSz="928688" eaLnBrk="0" fontAlgn="base" hangingPunct="0">
              <a:spcBef>
                <a:spcPct val="0"/>
              </a:spcBef>
              <a:spcAft>
                <a:spcPct val="0"/>
              </a:spcAft>
              <a:defRPr sz="2400">
                <a:solidFill>
                  <a:schemeClr val="tx1"/>
                </a:solidFill>
                <a:latin typeface="Arial" charset="0"/>
              </a:defRPr>
            </a:lvl8pPr>
            <a:lvl9pPr marL="3886200" indent="-228600" defTabSz="928688"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pPr>
            <a:fld id="{8B13E8C9-15CB-4213-9F59-9E14B83105C8}" type="slidenum">
              <a:rPr lang="en-US" sz="1200" smtClean="0">
                <a:solidFill>
                  <a:srgbClr val="000000"/>
                </a:solidFill>
                <a:ea typeface="MS PGothic" pitchFamily="34" charset="-128"/>
              </a:rPr>
              <a:pPr eaLnBrk="1" fontAlgn="base" hangingPunct="1">
                <a:spcBef>
                  <a:spcPct val="0"/>
                </a:spcBef>
                <a:spcAft>
                  <a:spcPct val="0"/>
                </a:spcAft>
              </a:pPr>
              <a:t>79</a:t>
            </a:fld>
            <a:endParaRPr lang="en-US" sz="1200" dirty="0">
              <a:solidFill>
                <a:srgbClr val="000000"/>
              </a:solidFill>
              <a:ea typeface="MS PGothic" pitchFamily="34" charset="-128"/>
            </a:endParaRPr>
          </a:p>
        </p:txBody>
      </p:sp>
    </p:spTree>
    <p:extLst>
      <p:ext uri="{BB962C8B-B14F-4D97-AF65-F5344CB8AC3E}">
        <p14:creationId xmlns:p14="http://schemas.microsoft.com/office/powerpoint/2010/main" val="4694666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62000" indent="-292100">
              <a:defRPr>
                <a:solidFill>
                  <a:schemeClr val="tx1"/>
                </a:solidFill>
                <a:latin typeface="Calibri" panose="020F0502020204030204" pitchFamily="34" charset="0"/>
                <a:ea typeface="MS PGothic" panose="020B0600070205080204" pitchFamily="34" charset="-128"/>
              </a:defRPr>
            </a:lvl2pPr>
            <a:lvl3pPr marL="1173163" indent="-233363">
              <a:defRPr>
                <a:solidFill>
                  <a:schemeClr val="tx1"/>
                </a:solidFill>
                <a:latin typeface="Calibri" panose="020F0502020204030204" pitchFamily="34" charset="0"/>
                <a:ea typeface="MS PGothic" panose="020B0600070205080204" pitchFamily="34" charset="-128"/>
              </a:defRPr>
            </a:lvl3pPr>
            <a:lvl4pPr marL="1643063" indent="-233363">
              <a:defRPr>
                <a:solidFill>
                  <a:schemeClr val="tx1"/>
                </a:solidFill>
                <a:latin typeface="Calibri" panose="020F0502020204030204" pitchFamily="34" charset="0"/>
                <a:ea typeface="MS PGothic" panose="020B0600070205080204" pitchFamily="34" charset="-128"/>
              </a:defRPr>
            </a:lvl4pPr>
            <a:lvl5pPr marL="2112963" indent="-233363">
              <a:defRPr>
                <a:solidFill>
                  <a:schemeClr val="tx1"/>
                </a:solidFill>
                <a:latin typeface="Calibri" panose="020F0502020204030204" pitchFamily="34" charset="0"/>
                <a:ea typeface="MS PGothic" panose="020B0600070205080204" pitchFamily="34" charset="-128"/>
              </a:defRPr>
            </a:lvl5pPr>
            <a:lvl6pPr marL="2570163" indent="-23336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27363" indent="-23336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84563" indent="-23336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41763" indent="-23336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66F4715-EB6C-4D5C-AE3B-754575F7692A}" type="slidenum">
              <a:rPr lang="en-US" altLang="en-US" smtClean="0">
                <a:solidFill>
                  <a:prstClr val="black"/>
                </a:solidFill>
              </a:rPr>
              <a:pPr/>
              <a:t>82</a:t>
            </a:fld>
            <a:endParaRPr lang="en-US" altLang="en-US">
              <a:solidFill>
                <a:prstClr val="black"/>
              </a:solidFill>
            </a:endParaRPr>
          </a:p>
        </p:txBody>
      </p:sp>
    </p:spTree>
    <p:extLst>
      <p:ext uri="{BB962C8B-B14F-4D97-AF65-F5344CB8AC3E}">
        <p14:creationId xmlns:p14="http://schemas.microsoft.com/office/powerpoint/2010/main" val="27283341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defRPr/>
            </a:pPr>
            <a:r>
              <a:rPr lang="en-US" altLang="en-US" dirty="0"/>
              <a:t>Set tone – here is our mission</a:t>
            </a:r>
          </a:p>
          <a:p>
            <a:pPr>
              <a:buFont typeface="Arial" panose="020B0604020202020204" pitchFamily="34" charset="0"/>
              <a:buNone/>
              <a:defRPr/>
            </a:pPr>
            <a:endParaRPr lang="en-US" altLang="en-US" dirty="0"/>
          </a:p>
          <a:p>
            <a:pPr marL="171450" indent="-171450">
              <a:buFont typeface="Arial" panose="020B0604020202020204" pitchFamily="34" charset="0"/>
              <a:buChar char="•"/>
              <a:defRPr/>
            </a:pPr>
            <a:r>
              <a:rPr lang="en-US" altLang="en-US" dirty="0"/>
              <a:t>Our 2020 impact goal </a:t>
            </a:r>
          </a:p>
          <a:p>
            <a:pPr>
              <a:buFont typeface="Arial" panose="020B0604020202020204" pitchFamily="34" charset="0"/>
              <a:buNone/>
              <a:defRPr/>
            </a:pPr>
            <a:endParaRPr lang="en-US" altLang="en-US" dirty="0"/>
          </a:p>
          <a:p>
            <a:pPr marL="171450" indent="-171450">
              <a:buFont typeface="Arial" panose="020B0604020202020204" pitchFamily="34" charset="0"/>
              <a:buChar char="•"/>
              <a:defRPr/>
            </a:pPr>
            <a:r>
              <a:rPr lang="en-US" altLang="en-US" dirty="0"/>
              <a:t>Factors we are looking at to get at </a:t>
            </a:r>
            <a:r>
              <a:rPr lang="en-US" altLang="en-US" dirty="0">
                <a:latin typeface="Times New Roman" panose="02020603050405020304" pitchFamily="18" charset="0"/>
                <a:cs typeface="Times New Roman" panose="02020603050405020304" pitchFamily="18" charset="0"/>
              </a:rPr>
              <a:t>improved cardiovascular health of all Americans by 2020</a:t>
            </a:r>
          </a:p>
          <a:p>
            <a:pPr>
              <a:defRPr/>
            </a:pPr>
            <a:r>
              <a:rPr lang="en-US" altLang="en-US" dirty="0">
                <a:latin typeface="Times New Roman" panose="02020603050405020304" pitchFamily="18" charset="0"/>
                <a:cs typeface="Times New Roman" panose="02020603050405020304" pitchFamily="18" charset="0"/>
              </a:rPr>
              <a:t>	- A mixture of health factors and health behaviors – otherwise known as life simple 7:</a:t>
            </a:r>
          </a:p>
          <a:p>
            <a:pPr>
              <a:defRPr/>
            </a:pPr>
            <a:r>
              <a:rPr lang="en-US" altLang="en-US" dirty="0">
                <a:latin typeface="Times New Roman" panose="02020603050405020304" pitchFamily="18" charset="0"/>
                <a:cs typeface="Times New Roman" panose="02020603050405020304" pitchFamily="18" charset="0"/>
              </a:rPr>
              <a:t>	- Smoking, physical activity, health diet, </a:t>
            </a:r>
            <a:r>
              <a:rPr lang="en-US" altLang="en-US" dirty="0" err="1">
                <a:latin typeface="Times New Roman" panose="02020603050405020304" pitchFamily="18" charset="0"/>
                <a:cs typeface="Times New Roman" panose="02020603050405020304" pitchFamily="18" charset="0"/>
              </a:rPr>
              <a:t>bmi</a:t>
            </a:r>
            <a:r>
              <a:rPr lang="en-US" altLang="en-US" dirty="0">
                <a:latin typeface="Times New Roman" panose="02020603050405020304" pitchFamily="18" charset="0"/>
                <a:cs typeface="Times New Roman" panose="02020603050405020304" pitchFamily="18" charset="0"/>
              </a:rPr>
              <a:t>, cholesterol, blood pressure, glucose</a:t>
            </a:r>
          </a:p>
          <a:p>
            <a:pPr marL="628650" lvl="1" indent="-171450">
              <a:buFont typeface="Arial" panose="020B0604020202020204" pitchFamily="34" charset="0"/>
              <a:buChar char="•"/>
              <a:defRPr/>
            </a:pPr>
            <a:endParaRPr lang="en-US" altLang="en-US"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defRPr/>
            </a:pPr>
            <a:endParaRPr lang="en-US" altLang="en-US" dirty="0"/>
          </a:p>
          <a:p>
            <a:pPr>
              <a:defRPr/>
            </a:pPr>
            <a:endParaRPr lang="en-US" altLang="en-US" dirty="0"/>
          </a:p>
          <a:p>
            <a:pPr>
              <a:defRPr/>
            </a:pPr>
            <a:endParaRPr lang="en-US" altLang="en-US" dirty="0"/>
          </a:p>
          <a:p>
            <a:pPr>
              <a:defRPr/>
            </a:pPr>
            <a:endParaRPr lang="en-US" altLang="en-US" dirty="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964788E-88AE-4E87-ADF2-665368CAC956}" type="slidenum">
              <a:rPr lang="en-US" altLang="en-US" smtClean="0">
                <a:solidFill>
                  <a:prstClr val="black"/>
                </a:solidFill>
              </a:rPr>
              <a:pPr/>
              <a:t>83</a:t>
            </a:fld>
            <a:endParaRPr lang="en-US" altLang="en-US">
              <a:solidFill>
                <a:prstClr val="black"/>
              </a:solidFill>
            </a:endParaRPr>
          </a:p>
        </p:txBody>
      </p:sp>
    </p:spTree>
    <p:extLst>
      <p:ext uri="{BB962C8B-B14F-4D97-AF65-F5344CB8AC3E}">
        <p14:creationId xmlns:p14="http://schemas.microsoft.com/office/powerpoint/2010/main" val="4067189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Structure</a:t>
            </a:r>
          </a:p>
          <a:p>
            <a:r>
              <a:rPr lang="en-US" altLang="en-US"/>
              <a:t>Headquarters Dallas</a:t>
            </a:r>
          </a:p>
          <a:p>
            <a:r>
              <a:rPr lang="en-US" altLang="en-US"/>
              <a:t>seven affiliates</a:t>
            </a:r>
          </a:p>
          <a:p>
            <a:r>
              <a:rPr lang="en-US" altLang="en-US"/>
              <a:t>3,000 staff members; </a:t>
            </a:r>
          </a:p>
          <a:p>
            <a:r>
              <a:rPr lang="en-US" altLang="en-US"/>
              <a:t>150 office across the country</a:t>
            </a:r>
          </a:p>
          <a:p>
            <a:r>
              <a:rPr lang="en-US" altLang="en-US"/>
              <a:t>Each office slightly different </a:t>
            </a:r>
          </a:p>
          <a:p>
            <a:r>
              <a:rPr lang="en-US" altLang="en-US"/>
              <a:t>Roles may include:</a:t>
            </a:r>
          </a:p>
          <a:p>
            <a:endParaRPr lang="en-US" altLang="en-US"/>
          </a:p>
          <a:p>
            <a:pPr>
              <a:spcBef>
                <a:spcPct val="0"/>
              </a:spcBef>
            </a:pPr>
            <a:r>
              <a:rPr lang="en-US" altLang="en-US">
                <a:latin typeface="Times New Roman" panose="02020603050405020304" pitchFamily="18" charset="0"/>
                <a:cs typeface="Times New Roman" panose="02020603050405020304" pitchFamily="18" charset="0"/>
              </a:rPr>
              <a:t>Advocacy</a:t>
            </a:r>
          </a:p>
          <a:p>
            <a:pPr>
              <a:spcBef>
                <a:spcPct val="0"/>
              </a:spcBef>
            </a:pPr>
            <a:r>
              <a:rPr lang="en-US" altLang="en-US">
                <a:latin typeface="Times New Roman" panose="02020603050405020304" pitchFamily="18" charset="0"/>
                <a:cs typeface="Times New Roman" panose="02020603050405020304" pitchFamily="18" charset="0"/>
              </a:rPr>
              <a:t>Communications </a:t>
            </a:r>
          </a:p>
          <a:p>
            <a:pPr>
              <a:spcBef>
                <a:spcPct val="0"/>
              </a:spcBef>
            </a:pPr>
            <a:r>
              <a:rPr lang="en-US" altLang="en-US">
                <a:latin typeface="Times New Roman" panose="02020603050405020304" pitchFamily="18" charset="0"/>
                <a:cs typeface="Times New Roman" panose="02020603050405020304" pitchFamily="18" charset="0"/>
              </a:rPr>
              <a:t>Community Health</a:t>
            </a:r>
          </a:p>
          <a:p>
            <a:pPr>
              <a:spcBef>
                <a:spcPct val="0"/>
              </a:spcBef>
            </a:pPr>
            <a:r>
              <a:rPr lang="en-US" altLang="en-US">
                <a:latin typeface="Times New Roman" panose="02020603050405020304" pitchFamily="18" charset="0"/>
                <a:cs typeface="Times New Roman" panose="02020603050405020304" pitchFamily="18" charset="0"/>
              </a:rPr>
              <a:t>Development</a:t>
            </a:r>
          </a:p>
          <a:p>
            <a:pPr>
              <a:spcBef>
                <a:spcPct val="0"/>
              </a:spcBef>
            </a:pPr>
            <a:r>
              <a:rPr lang="en-US" altLang="en-US">
                <a:latin typeface="Times New Roman" panose="02020603050405020304" pitchFamily="18" charset="0"/>
                <a:cs typeface="Times New Roman" panose="02020603050405020304" pitchFamily="18" charset="0"/>
              </a:rPr>
              <a:t>Leadership</a:t>
            </a:r>
          </a:p>
          <a:p>
            <a:pPr>
              <a:spcBef>
                <a:spcPct val="0"/>
              </a:spcBef>
            </a:pPr>
            <a:r>
              <a:rPr lang="en-US" altLang="en-US">
                <a:latin typeface="Times New Roman" panose="02020603050405020304" pitchFamily="18" charset="0"/>
                <a:cs typeface="Times New Roman" panose="02020603050405020304" pitchFamily="18" charset="0"/>
              </a:rPr>
              <a:t>Multicultural</a:t>
            </a:r>
          </a:p>
          <a:p>
            <a:pPr>
              <a:spcBef>
                <a:spcPct val="0"/>
              </a:spcBef>
            </a:pPr>
            <a:r>
              <a:rPr lang="en-US" altLang="en-US">
                <a:latin typeface="Times New Roman" panose="02020603050405020304" pitchFamily="18" charset="0"/>
                <a:cs typeface="Times New Roman" panose="02020603050405020304" pitchFamily="18" charset="0"/>
              </a:rPr>
              <a:t>Quality</a:t>
            </a:r>
          </a:p>
          <a:p>
            <a:pPr>
              <a:spcBef>
                <a:spcPct val="0"/>
              </a:spcBef>
            </a:pPr>
            <a:r>
              <a:rPr lang="en-US" altLang="en-US">
                <a:latin typeface="Times New Roman" panose="02020603050405020304" pitchFamily="18" charset="0"/>
                <a:cs typeface="Times New Roman" panose="02020603050405020304" pitchFamily="18" charset="0"/>
              </a:rPr>
              <a:t>Other</a:t>
            </a:r>
          </a:p>
          <a:p>
            <a:endParaRPr lang="en-US" altLang="en-US"/>
          </a:p>
          <a:p>
            <a:r>
              <a:rPr lang="en-US" altLang="en-US"/>
              <a:t>Address VA</a:t>
            </a:r>
          </a:p>
          <a:p>
            <a:endParaRPr lang="en-US" altLang="en-US"/>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A3097C7-ECE7-4458-B168-BF5B3F5707DA}" type="slidenum">
              <a:rPr lang="en-US" altLang="en-US" smtClean="0">
                <a:solidFill>
                  <a:prstClr val="black"/>
                </a:solidFill>
              </a:rPr>
              <a:pPr/>
              <a:t>84</a:t>
            </a:fld>
            <a:endParaRPr lang="en-US" altLang="en-US">
              <a:solidFill>
                <a:prstClr val="black"/>
              </a:solidFill>
            </a:endParaRPr>
          </a:p>
        </p:txBody>
      </p:sp>
    </p:spTree>
    <p:extLst>
      <p:ext uri="{BB962C8B-B14F-4D97-AF65-F5344CB8AC3E}">
        <p14:creationId xmlns:p14="http://schemas.microsoft.com/office/powerpoint/2010/main" val="21671625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Times New Roman" panose="02020603050405020304" pitchFamily="18" charset="0"/>
                <a:cs typeface="Times New Roman" panose="02020603050405020304" pitchFamily="18" charset="0"/>
              </a:rPr>
              <a:t>Building a culture of health –</a:t>
            </a:r>
          </a:p>
          <a:p>
            <a:endParaRPr lang="en-US" altLang="en-US">
              <a:latin typeface="Times New Roman" panose="02020603050405020304" pitchFamily="18" charset="0"/>
              <a:cs typeface="Times New Roman" panose="02020603050405020304" pitchFamily="18" charset="0"/>
            </a:endParaRPr>
          </a:p>
          <a:p>
            <a:r>
              <a:rPr lang="en-US" altLang="en-US">
                <a:latin typeface="Times New Roman" panose="02020603050405020304" pitchFamily="18" charset="0"/>
                <a:cs typeface="Times New Roman" panose="02020603050405020304" pitchFamily="18" charset="0"/>
              </a:rPr>
              <a:t>To achieve this, we must work together, in partnership to make the healthy choice the easy choice in all the places where we live, work, learn, play, pray and heal.  </a:t>
            </a:r>
          </a:p>
          <a:p>
            <a:endParaRPr lang="en-US" altLang="en-US">
              <a:latin typeface="Times New Roman" panose="02020603050405020304" pitchFamily="18" charset="0"/>
              <a:cs typeface="Times New Roman" panose="02020603050405020304" pitchFamily="18" charset="0"/>
            </a:endParaRPr>
          </a:p>
          <a:p>
            <a:r>
              <a:rPr lang="en-US" altLang="en-US">
                <a:latin typeface="Times New Roman" panose="02020603050405020304" pitchFamily="18" charset="0"/>
                <a:cs typeface="Times New Roman" panose="02020603050405020304" pitchFamily="18" charset="0"/>
              </a:rPr>
              <a:t>To impact millions, we must focus on more than just individual behavior change </a:t>
            </a:r>
          </a:p>
          <a:p>
            <a:endParaRPr lang="en-US" altLang="en-US">
              <a:latin typeface="Times New Roman" panose="02020603050405020304" pitchFamily="18" charset="0"/>
              <a:cs typeface="Times New Roman" panose="02020603050405020304" pitchFamily="18" charset="0"/>
            </a:endParaRPr>
          </a:p>
          <a:p>
            <a:r>
              <a:rPr lang="en-US" altLang="en-US">
                <a:latin typeface="Times New Roman" panose="02020603050405020304" pitchFamily="18" charset="0"/>
                <a:cs typeface="Times New Roman" panose="02020603050405020304" pitchFamily="18" charset="0"/>
              </a:rPr>
              <a:t>Need scalable, sustainable, and equity-addressing solutions.  </a:t>
            </a:r>
          </a:p>
          <a:p>
            <a:endParaRPr lang="en-US" altLang="en-US">
              <a:latin typeface="Times New Roman" panose="02020603050405020304" pitchFamily="18" charset="0"/>
              <a:cs typeface="Times New Roman" panose="02020603050405020304" pitchFamily="18" charset="0"/>
            </a:endParaRPr>
          </a:p>
          <a:p>
            <a:r>
              <a:rPr lang="en-US" altLang="en-US">
                <a:latin typeface="Times New Roman" panose="02020603050405020304" pitchFamily="18" charset="0"/>
                <a:cs typeface="Times New Roman" panose="02020603050405020304" pitchFamily="18" charset="0"/>
              </a:rPr>
              <a:t>Focus on focus on improving environments through policy and systems change and address social determinants of health </a:t>
            </a:r>
          </a:p>
          <a:p>
            <a:endParaRPr lang="en-US" altLang="en-US"/>
          </a:p>
          <a:p>
            <a:endParaRPr lang="en-US" altLang="en-US"/>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947A614-3663-4C9D-9B7E-48A024DB2BB5}" type="slidenum">
              <a:rPr lang="en-US" altLang="en-US" smtClean="0">
                <a:solidFill>
                  <a:prstClr val="black"/>
                </a:solidFill>
              </a:rPr>
              <a:pPr/>
              <a:t>85</a:t>
            </a:fld>
            <a:endParaRPr lang="en-US" altLang="en-US">
              <a:solidFill>
                <a:prstClr val="black"/>
              </a:solidFill>
            </a:endParaRPr>
          </a:p>
        </p:txBody>
      </p:sp>
    </p:spTree>
    <p:extLst>
      <p:ext uri="{BB962C8B-B14F-4D97-AF65-F5344CB8AC3E}">
        <p14:creationId xmlns:p14="http://schemas.microsoft.com/office/powerpoint/2010/main" val="1706373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Will discuss the different projects/ policies AHA is focused on and potential for collaboration with partners</a:t>
            </a:r>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A987FDB-0085-48CB-BEE4-A7B616377BD0}" type="slidenum">
              <a:rPr lang="en-US" altLang="en-US" smtClean="0">
                <a:solidFill>
                  <a:prstClr val="black"/>
                </a:solidFill>
              </a:rPr>
              <a:pPr/>
              <a:t>86</a:t>
            </a:fld>
            <a:endParaRPr lang="en-US" altLang="en-US">
              <a:solidFill>
                <a:prstClr val="black"/>
              </a:solidFill>
            </a:endParaRPr>
          </a:p>
        </p:txBody>
      </p:sp>
    </p:spTree>
    <p:extLst>
      <p:ext uri="{BB962C8B-B14F-4D97-AF65-F5344CB8AC3E}">
        <p14:creationId xmlns:p14="http://schemas.microsoft.com/office/powerpoint/2010/main" val="22810582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Helvetica Neue" pitchFamily="-107" charset="0"/>
                <a:ea typeface="Helvetica Neue" pitchFamily="-107" charset="0"/>
                <a:cs typeface="Helvetica Neue" pitchFamily="-107" charset="0"/>
              </a:rPr>
              <a:t>Thank you for talking with us about this critical issue of high blood pressure which is a leading factor for heart disease and stroke, some of our nation’s causes of disability and death.</a:t>
            </a:r>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30069388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mn-lt"/>
                <a:ea typeface="ＭＳ Ｐゴシック" panose="020B0600070205080204" pitchFamily="34" charset="-128"/>
                <a:cs typeface="Helvetica Neue" pitchFamily="-102" charset="0"/>
              </a:rPr>
              <a:t>The American Heart Association has set a goal of improving the cardiovascular health of all Americans by 20% by 2020 and decreasing the mortality from cardiovascular disease and stroke by 20% by 2020.</a:t>
            </a:r>
            <a:r>
              <a:rPr lang="en-US" altLang="ja-JP" dirty="0">
                <a:latin typeface="+mn-lt"/>
                <a:ea typeface="+mn-ea"/>
                <a:cs typeface="Helvetica Neue" pitchFamily="-102" charset="0"/>
              </a:rPr>
              <a:t>  </a:t>
            </a:r>
            <a:endParaRPr lang="en-US" dirty="0"/>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28064554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eaLnBrk="1">
              <a:lnSpc>
                <a:spcPct val="100000"/>
              </a:lnSpc>
              <a:spcBef>
                <a:spcPts val="400"/>
              </a:spcBef>
            </a:pPr>
            <a: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t>WHY?</a:t>
            </a:r>
            <a:b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br>
            <a: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t>First off, I wanted to share AHA’s road map for achieving our goal of moving millions – 13.6 million – to control by 2020. Recognizing the urgent need to address inadequate control, the American Heart Association (AHA) has made hypertension a primary focus area of its 2014 to 2017 strategic plan, because of the 2020 goal.   </a:t>
            </a:r>
          </a:p>
          <a:p>
            <a:pPr defTabSz="914400" eaLnBrk="1">
              <a:lnSpc>
                <a:spcPct val="100000"/>
              </a:lnSpc>
              <a:spcBef>
                <a:spcPts val="400"/>
              </a:spcBef>
            </a:pPr>
            <a:endParaRPr lang="en-US" altLang="en-US" sz="1200" dirty="0">
              <a:latin typeface="MS PGothic" panose="020B0600070205080204" pitchFamily="34" charset="-128"/>
              <a:ea typeface="MS PGothic" panose="020B0600070205080204" pitchFamily="34" charset="-128"/>
              <a:sym typeface="MS PGothic" panose="020B0600070205080204" pitchFamily="34" charset="-128"/>
            </a:endParaRPr>
          </a:p>
          <a:p>
            <a:pPr defTabSz="914400" eaLnBrk="1">
              <a:lnSpc>
                <a:spcPct val="100000"/>
              </a:lnSpc>
              <a:spcBef>
                <a:spcPts val="400"/>
              </a:spcBef>
            </a:pPr>
            <a:r>
              <a:rPr lang="en-US" altLang="en-US" sz="1200" dirty="0">
                <a:latin typeface="MS PGothic" panose="020B0600070205080204" pitchFamily="34" charset="-128"/>
                <a:ea typeface="MS PGothic" panose="020B0600070205080204" pitchFamily="34" charset="-128"/>
                <a:sym typeface="MS PGothic" panose="020B0600070205080204" pitchFamily="34" charset="-128"/>
              </a:rPr>
              <a:t>Today’s BP Control Statistics tell us:</a:t>
            </a:r>
          </a:p>
          <a:p>
            <a:pPr defTabSz="914400" eaLnBrk="1">
              <a:lnSpc>
                <a:spcPct val="100000"/>
              </a:lnSpc>
              <a:spcBef>
                <a:spcPts val="400"/>
              </a:spcBef>
            </a:pPr>
            <a:r>
              <a:rPr lang="en-US" altLang="en-US" sz="1200" dirty="0">
                <a:latin typeface="MS PGothic" panose="020B0600070205080204" pitchFamily="34" charset="-128"/>
                <a:ea typeface="MS PGothic" panose="020B0600070205080204" pitchFamily="34" charset="-128"/>
                <a:sym typeface="MS PGothic" panose="020B0600070205080204" pitchFamily="34" charset="-128"/>
              </a:rPr>
              <a:t>80</a:t>
            </a:r>
            <a:r>
              <a:rPr lang="en-US" altLang="en-US" sz="1200" baseline="0" dirty="0">
                <a:latin typeface="MS PGothic" panose="020B0600070205080204" pitchFamily="34" charset="-128"/>
                <a:ea typeface="MS PGothic" panose="020B0600070205080204" pitchFamily="34" charset="-128"/>
                <a:sym typeface="MS PGothic" panose="020B0600070205080204" pitchFamily="34" charset="-128"/>
              </a:rPr>
              <a:t> million</a:t>
            </a:r>
            <a:r>
              <a:rPr lang="en-US" altLang="en-US" sz="1200" dirty="0">
                <a:latin typeface="MS PGothic" panose="020B0600070205080204" pitchFamily="34" charset="-128"/>
                <a:ea typeface="MS PGothic" panose="020B0600070205080204" pitchFamily="34" charset="-128"/>
                <a:sym typeface="MS PGothic" panose="020B0600070205080204" pitchFamily="34" charset="-128"/>
              </a:rPr>
              <a:t> adults have HBP, which –even with advancements we’ve made– is still one in three or 32.6% of the adult population in the US.</a:t>
            </a:r>
          </a:p>
          <a:p>
            <a:pPr defTabSz="914400" eaLnBrk="1">
              <a:lnSpc>
                <a:spcPct val="100000"/>
              </a:lnSpc>
              <a:spcBef>
                <a:spcPts val="400"/>
              </a:spcBef>
            </a:pPr>
            <a:r>
              <a:rPr lang="en-US" altLang="en-US" sz="1200" dirty="0">
                <a:latin typeface="MS PGothic" panose="020B0600070205080204" pitchFamily="34" charset="-128"/>
                <a:ea typeface="MS PGothic" panose="020B0600070205080204" pitchFamily="34" charset="-128"/>
                <a:sym typeface="MS PGothic" panose="020B0600070205080204" pitchFamily="34" charset="-128"/>
              </a:rPr>
              <a:t>Improving these numbers through better BP control directly translates to drop in risk of cardiovascular disease and stroke.</a:t>
            </a:r>
          </a:p>
          <a:p>
            <a:pPr defTabSz="914400" eaLnBrk="1">
              <a:lnSpc>
                <a:spcPct val="100000"/>
              </a:lnSpc>
              <a:spcBef>
                <a:spcPts val="400"/>
              </a:spcBef>
            </a:pPr>
            <a:r>
              <a:rPr lang="en-US" altLang="en-US" sz="1200" dirty="0">
                <a:latin typeface="MS PGothic" panose="020B0600070205080204" pitchFamily="34" charset="-128"/>
                <a:ea typeface="MS PGothic" panose="020B0600070205080204" pitchFamily="34" charset="-128"/>
                <a:sym typeface="MS PGothic" panose="020B0600070205080204" pitchFamily="34" charset="-128"/>
              </a:rPr>
              <a:t>	</a:t>
            </a:r>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16649098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Helvetica Neue" pitchFamily="-107" charset="0"/>
                <a:ea typeface="Helvetica Neue" pitchFamily="-107" charset="0"/>
                <a:cs typeface="Helvetica Neue" pitchFamily="-107" charset="0"/>
              </a:rPr>
              <a:t>It’s one of the most expensive conditions for U.S. Employers and predictions indicate a greater than 5-fold increase over the next decade.</a:t>
            </a:r>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3855761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Thanks to</a:t>
            </a:r>
            <a:r>
              <a:rPr lang="en-US" baseline="0" dirty="0"/>
              <a:t> the work of Million Hearts® partners focusing on the ABCS, millions of American are now covered by health care systems that are recognizing and rewarding performance on the ABCS. </a:t>
            </a:r>
          </a:p>
          <a:p>
            <a:pPr marL="171450" indent="-171450">
              <a:buFont typeface="Wingdings" panose="05000000000000000000" pitchFamily="2" charset="2"/>
              <a:buChar char="q"/>
            </a:pPr>
            <a:endParaRPr lang="en-US" baseline="0" dirty="0"/>
          </a:p>
          <a:p>
            <a:pPr marL="171450" indent="-171450">
              <a:buFont typeface="Wingdings" panose="05000000000000000000" pitchFamily="2" charset="2"/>
              <a:buChar char="q"/>
            </a:pPr>
            <a:r>
              <a:rPr lang="en-US" baseline="0" dirty="0"/>
              <a:t>Over half a million patients have been identified as potentially having hypertension through the use of health IT tools.</a:t>
            </a:r>
          </a:p>
          <a:p>
            <a:pPr marL="0" indent="0">
              <a:buFont typeface="Wingdings" panose="05000000000000000000" pitchFamily="2" charset="2"/>
              <a:buNone/>
            </a:pPr>
            <a:endParaRPr lang="en-US" baseline="0" dirty="0"/>
          </a:p>
          <a:p>
            <a:pPr marL="171450" indent="-171450">
              <a:buFont typeface="Wingdings" panose="05000000000000000000" pitchFamily="2" charset="2"/>
              <a:buChar char="q"/>
            </a:pPr>
            <a:r>
              <a:rPr lang="en-US" baseline="0" dirty="0"/>
              <a:t>And millions of dollars in public and private funds have been leveraged to focus on improving the ABCS.</a:t>
            </a:r>
            <a:endParaRPr lang="en-US" dirty="0"/>
          </a:p>
        </p:txBody>
      </p:sp>
      <p:sp>
        <p:nvSpPr>
          <p:cNvPr id="4" name="Slide Number Placeholder 3"/>
          <p:cNvSpPr>
            <a:spLocks noGrp="1"/>
          </p:cNvSpPr>
          <p:nvPr>
            <p:ph type="sldNum" sz="quarter" idx="10"/>
          </p:nvPr>
        </p:nvSpPr>
        <p:spPr/>
        <p:txBody>
          <a:bodyPr/>
          <a:lstStyle/>
          <a:p>
            <a:fld id="{89441809-D347-4B11-B055-45577D5B2C80}"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9339065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100000"/>
              </a:lnSpc>
            </a:pPr>
            <a: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t>Our plan is comprehensive and seeks to attack the issue of hypertension from multiple angles of influence … beginning with:</a:t>
            </a:r>
          </a:p>
          <a:p>
            <a:pPr eaLnBrk="1">
              <a:lnSpc>
                <a:spcPct val="100000"/>
              </a:lnSpc>
            </a:pPr>
            <a:endPar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endParaRPr>
          </a:p>
          <a:p>
            <a:pPr eaLnBrk="1">
              <a:lnSpc>
                <a:spcPct val="100000"/>
              </a:lnSpc>
            </a:pPr>
            <a:r>
              <a:rPr lang="en-US" altLang="en-US" sz="1200" b="1" dirty="0">
                <a:latin typeface="Calibri" panose="020F0502020204030204" pitchFamily="34" charset="0"/>
                <a:ea typeface="Helvetica Neue" pitchFamily="-107" charset="0"/>
                <a:cs typeface="Helvetica Neue" pitchFamily="-107" charset="0"/>
                <a:sym typeface="Calibri" panose="020F0502020204030204" pitchFamily="34" charset="0"/>
              </a:rPr>
              <a:t>Equipping Providers </a:t>
            </a:r>
            <a: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t>– much of this work is around the standardization of protocols.</a:t>
            </a:r>
          </a:p>
          <a:p>
            <a:pPr eaLnBrk="1">
              <a:lnSpc>
                <a:spcPct val="100000"/>
              </a:lnSpc>
            </a:pPr>
            <a:endPar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endParaRPr>
          </a:p>
          <a:p>
            <a:pPr eaLnBrk="1">
              <a:lnSpc>
                <a:spcPct val="100000"/>
              </a:lnSpc>
            </a:pPr>
            <a: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t>We also are working through </a:t>
            </a:r>
            <a:r>
              <a:rPr lang="en-US" altLang="en-US" sz="1200" b="1" dirty="0">
                <a:latin typeface="Calibri" panose="020F0502020204030204" pitchFamily="34" charset="0"/>
                <a:ea typeface="Helvetica Neue" pitchFamily="-107" charset="0"/>
                <a:cs typeface="Helvetica Neue" pitchFamily="-107" charset="0"/>
                <a:sym typeface="Calibri" panose="020F0502020204030204" pitchFamily="34" charset="0"/>
              </a:rPr>
              <a:t>direct to consumer channels </a:t>
            </a:r>
            <a: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t>to motivate individuals to take hypertension seriously and connect them with resources and tools to help develop habits like self-monitoring and make important lifestyle changes like the decrease of sodium intake.</a:t>
            </a:r>
          </a:p>
          <a:p>
            <a:pPr eaLnBrk="1">
              <a:lnSpc>
                <a:spcPct val="100000"/>
              </a:lnSpc>
            </a:pPr>
            <a:endPar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endParaRPr>
          </a:p>
          <a:p>
            <a:pPr eaLnBrk="1">
              <a:lnSpc>
                <a:spcPct val="100000"/>
              </a:lnSpc>
            </a:pPr>
            <a: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t>In </a:t>
            </a:r>
            <a:r>
              <a:rPr lang="en-US" altLang="en-US" sz="1200" b="1" dirty="0">
                <a:latin typeface="Calibri" panose="020F0502020204030204" pitchFamily="34" charset="0"/>
                <a:ea typeface="Helvetica Neue" pitchFamily="-107" charset="0"/>
                <a:cs typeface="Helvetica Neue" pitchFamily="-107" charset="0"/>
                <a:sym typeface="Calibri" panose="020F0502020204030204" pitchFamily="34" charset="0"/>
              </a:rPr>
              <a:t>communities</a:t>
            </a:r>
            <a: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t>, we are seeking to reach underserved populations working with stakeholders at churches, community centers, clinics and housing to support individuals in making the changes they need to make to get their blood pressure under control.</a:t>
            </a:r>
          </a:p>
          <a:p>
            <a:pPr eaLnBrk="1">
              <a:lnSpc>
                <a:spcPct val="100000"/>
              </a:lnSpc>
            </a:pPr>
            <a:endPar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endParaRPr>
          </a:p>
          <a:p>
            <a:pPr eaLnBrk="1">
              <a:lnSpc>
                <a:spcPct val="100000"/>
              </a:lnSpc>
            </a:pPr>
            <a: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t>And finally, looking at the </a:t>
            </a:r>
            <a:r>
              <a:rPr lang="en-US" altLang="en-US" sz="1200" b="1" dirty="0">
                <a:latin typeface="Calibri" panose="020F0502020204030204" pitchFamily="34" charset="0"/>
                <a:ea typeface="Helvetica Neue" pitchFamily="-107" charset="0"/>
                <a:cs typeface="Helvetica Neue" pitchFamily="-107" charset="0"/>
                <a:sym typeface="Calibri" panose="020F0502020204030204" pitchFamily="34" charset="0"/>
              </a:rPr>
              <a:t>system of care</a:t>
            </a:r>
            <a: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t>, ensuring systems are set-up to make hypertension management targeted and easier for healthcare providers.</a:t>
            </a:r>
            <a:endParaRPr lang="en-US" altLang="en-US" sz="1800" dirty="0">
              <a:latin typeface="Helvetica Neue" pitchFamily="-107" charset="0"/>
              <a:ea typeface="Helvetica Neue" pitchFamily="-107" charset="0"/>
              <a:cs typeface="Helvetica Neue" pitchFamily="-107" charset="0"/>
            </a:endParaRPr>
          </a:p>
          <a:p>
            <a:endParaRPr lang="en-US" dirty="0"/>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10626421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baseline="0" dirty="0">
                <a:solidFill>
                  <a:srgbClr val="FFFFFF"/>
                </a:solidFill>
                <a:latin typeface="+mn-lt"/>
                <a:ea typeface="+mn-ea"/>
                <a:cs typeface="+mn-cs"/>
              </a:rPr>
              <a:t>So here’s why we’re here:</a:t>
            </a:r>
          </a:p>
          <a:p>
            <a:r>
              <a:rPr lang="en-US" sz="1200" b="0" kern="1200" baseline="0" dirty="0">
                <a:solidFill>
                  <a:srgbClr val="FFFFFF"/>
                </a:solidFill>
                <a:latin typeface="+mn-lt"/>
                <a:ea typeface="+mn-ea"/>
                <a:cs typeface="+mn-cs"/>
              </a:rPr>
              <a:t>	To show you what’s exciting about Check. Change. </a:t>
            </a:r>
            <a:r>
              <a:rPr lang="en-US" sz="1200" b="0" i="1" kern="1200" baseline="0" dirty="0">
                <a:solidFill>
                  <a:srgbClr val="FFFFFF"/>
                </a:solidFill>
                <a:latin typeface="+mn-lt"/>
                <a:ea typeface="+mn-ea"/>
                <a:cs typeface="+mn-cs"/>
              </a:rPr>
              <a:t>Control</a:t>
            </a:r>
            <a:r>
              <a:rPr lang="en-US" sz="1200" b="0" kern="1200" baseline="0" dirty="0">
                <a:solidFill>
                  <a:srgbClr val="FFFFFF"/>
                </a:solidFill>
                <a:latin typeface="+mn-lt"/>
                <a:ea typeface="+mn-ea"/>
                <a:cs typeface="+mn-cs"/>
              </a:rPr>
              <a:t>.</a:t>
            </a:r>
          </a:p>
          <a:p>
            <a:r>
              <a:rPr lang="en-US" sz="1200" b="0" kern="1200" baseline="0" dirty="0">
                <a:solidFill>
                  <a:srgbClr val="FFFFFF"/>
                </a:solidFill>
                <a:latin typeface="+mn-lt"/>
                <a:ea typeface="+mn-ea"/>
                <a:cs typeface="+mn-cs"/>
              </a:rPr>
              <a:t>	To define the volunteer mentor’s role</a:t>
            </a:r>
          </a:p>
          <a:p>
            <a:r>
              <a:rPr lang="en-US" sz="1200" b="0" kern="1200" baseline="0" dirty="0">
                <a:solidFill>
                  <a:srgbClr val="FFFFFF"/>
                </a:solidFill>
                <a:latin typeface="+mn-lt"/>
                <a:ea typeface="+mn-ea"/>
                <a:cs typeface="+mn-cs"/>
              </a:rPr>
              <a:t>	Learn about Heart360 and how you will use it as an engagement and communication tool with program participants</a:t>
            </a:r>
          </a:p>
          <a:p>
            <a:r>
              <a:rPr lang="en-US" sz="1200" b="0" kern="1200" baseline="0" dirty="0">
                <a:solidFill>
                  <a:srgbClr val="FFFFFF"/>
                </a:solidFill>
                <a:latin typeface="+mn-lt"/>
                <a:ea typeface="+mn-ea"/>
                <a:cs typeface="+mn-cs"/>
              </a:rPr>
              <a:t>	and To highlight your Volunteer Mentor Resources</a:t>
            </a:r>
          </a:p>
          <a:p>
            <a:endParaRPr lang="en-US" sz="1200" b="0" kern="1200" baseline="0" dirty="0">
              <a:solidFill>
                <a:schemeClr val="tx1"/>
              </a:solidFill>
              <a:latin typeface="+mn-lt"/>
              <a:ea typeface="+mn-ea"/>
              <a:cs typeface="+mn-cs"/>
            </a:endParaRPr>
          </a:p>
          <a:p>
            <a:pPr>
              <a:spcBef>
                <a:spcPts val="434"/>
              </a:spcBef>
            </a:pPr>
            <a:endParaRPr lang="en-US" sz="1200" kern="1200" baseline="0" dirty="0">
              <a:solidFill>
                <a:srgbClr val="000000"/>
              </a:solidFill>
              <a:latin typeface="+mn-lt"/>
              <a:ea typeface="Helvetica Neue" pitchFamily="-1" charset="0"/>
              <a:cs typeface="Helvetica Neue" pitchFamily="-1" charset="0"/>
              <a:sym typeface="Helvetica Neue" pitchFamily="-1" charset="0"/>
            </a:endParaRPr>
          </a:p>
          <a:p>
            <a:pPr>
              <a:spcBef>
                <a:spcPct val="0"/>
              </a:spcBef>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30887395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19834837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why Check. Change. </a:t>
            </a:r>
            <a:r>
              <a:rPr lang="en-US" i="1" dirty="0"/>
              <a:t>Control. </a:t>
            </a:r>
            <a:r>
              <a:rPr lang="en-US" dirty="0"/>
              <a:t>is likely to</a:t>
            </a:r>
            <a:r>
              <a:rPr lang="en-US" baseline="0" dirty="0"/>
              <a:t> be successful.</a:t>
            </a:r>
          </a:p>
          <a:p>
            <a:r>
              <a:rPr lang="en-US" baseline="0" dirty="0"/>
              <a:t>Because self-monitoring makes a difference.</a:t>
            </a:r>
          </a:p>
          <a:p>
            <a:endParaRPr lang="en-US" baseline="0" dirty="0"/>
          </a:p>
          <a:p>
            <a:r>
              <a:rPr lang="en-US" baseline="0" dirty="0"/>
              <a:t>Personal interaction makes a difference.</a:t>
            </a:r>
          </a:p>
          <a:p>
            <a:endParaRPr lang="en-US" baseline="0" dirty="0"/>
          </a:p>
          <a:p>
            <a:r>
              <a:rPr lang="en-US" baseline="0" dirty="0"/>
              <a:t>And multicultural program investments make a difference.</a:t>
            </a:r>
          </a:p>
          <a:p>
            <a:endParaRPr lang="en-US" baseline="0" dirty="0"/>
          </a:p>
          <a:p>
            <a:r>
              <a:rPr lang="en-US" dirty="0"/>
              <a:t>These are proven ways to make a positive impact.</a:t>
            </a:r>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10369695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of the end of June 2014, over 20,000 participants and 2,400 volunteer health mentors have participated in the program, which has grown to 175 programs in over 70 markets. The goal initially was to have 30,000 African Americans enrolled in an evidence based blood pressure program by 2014.  The innovative approaches and program models have been a rich source of information, which is currently being evaluated.  Some highlights of the blood pressure data have been consistent with the Check it, Change it data.  </a:t>
            </a:r>
          </a:p>
          <a:p>
            <a:endParaRPr lang="en-US" baseline="0" dirty="0"/>
          </a:p>
          <a:p>
            <a:pPr marL="0" marR="0" indent="0" algn="l" defTabSz="457200" rtl="0" eaLnBrk="1" fontAlgn="base" latinLnBrk="0" hangingPunct="1">
              <a:lnSpc>
                <a:spcPct val="100000"/>
              </a:lnSpc>
              <a:spcBef>
                <a:spcPct val="30000"/>
              </a:spcBef>
              <a:spcAft>
                <a:spcPct val="0"/>
              </a:spcAft>
              <a:buClrTx/>
              <a:buSzTx/>
              <a:buFontTx/>
              <a:buNone/>
              <a:tabLst/>
              <a:defRPr/>
            </a:pPr>
            <a:r>
              <a:rPr lang="en-US" sz="1200" dirty="0">
                <a:solidFill>
                  <a:schemeClr val="tx1">
                    <a:lumMod val="95000"/>
                    <a:lumOff val="5000"/>
                  </a:schemeClr>
                </a:solidFill>
                <a:latin typeface="Helvetica Neue"/>
              </a:rPr>
              <a:t>Analysis for 2013 showed BPs trending down among participants with elevated readings at baseline,</a:t>
            </a:r>
            <a:r>
              <a:rPr lang="en-US" sz="1200" baseline="0" dirty="0">
                <a:solidFill>
                  <a:schemeClr val="tx1">
                    <a:lumMod val="95000"/>
                    <a:lumOff val="5000"/>
                  </a:schemeClr>
                </a:solidFill>
                <a:latin typeface="Helvetica Neue"/>
              </a:rPr>
              <a:t> some sampling of these results include:</a:t>
            </a:r>
            <a:endParaRPr lang="en-US" baseline="0" dirty="0"/>
          </a:p>
          <a:p>
            <a:pPr marL="171450" indent="-171450">
              <a:buFont typeface="Arial" pitchFamily="34" charset="0"/>
              <a:buChar char="•"/>
            </a:pPr>
            <a:r>
              <a:rPr lang="en-US" baseline="0" dirty="0"/>
              <a:t>Average drop in blood pressure was 5.68/2.87;</a:t>
            </a:r>
          </a:p>
          <a:p>
            <a:pPr marL="171450" indent="-171450">
              <a:buFont typeface="Arial" pitchFamily="34" charset="0"/>
              <a:buChar char="•"/>
            </a:pPr>
            <a:r>
              <a:rPr lang="en-US" baseline="0" dirty="0"/>
              <a:t>If blood pressure was &gt; 140/90, average drop was 17.46/7.96; </a:t>
            </a:r>
          </a:p>
          <a:p>
            <a:pPr marL="171450" indent="-171450">
              <a:buFont typeface="Arial" pitchFamily="34" charset="0"/>
              <a:buChar char="•"/>
            </a:pPr>
            <a:r>
              <a:rPr lang="en-US" dirty="0"/>
              <a:t>If participants uploaded</a:t>
            </a:r>
            <a:r>
              <a:rPr lang="en-US" baseline="0" dirty="0"/>
              <a:t> 2 readings for 4 consecutive months, the average drop in BP was 11.2/4.31; and </a:t>
            </a:r>
          </a:p>
          <a:p>
            <a:pPr marL="171450" indent="-171450">
              <a:buFont typeface="Arial" pitchFamily="34" charset="0"/>
              <a:buChar char="•"/>
            </a:pPr>
            <a:r>
              <a:rPr lang="en-US" baseline="0" dirty="0"/>
              <a:t>If participants uploaded 2 readings for 4 consecutive months, and started with a BP &gt; 140/90, their average drop was 27.23/10.52</a:t>
            </a:r>
          </a:p>
          <a:p>
            <a:pPr marL="171450" indent="-171450">
              <a:buFont typeface="Arial" pitchFamily="34" charset="0"/>
              <a:buChar char="•"/>
            </a:pPr>
            <a:endParaRPr lang="en-US" baseline="0" dirty="0"/>
          </a:p>
          <a:p>
            <a:pPr marL="0" indent="0">
              <a:buFont typeface="Arial" pitchFamily="34" charset="0"/>
              <a:buNone/>
            </a:pPr>
            <a:r>
              <a:rPr lang="en-US" dirty="0"/>
              <a:t>Analysis for 2014 showed BPs</a:t>
            </a:r>
            <a:r>
              <a:rPr lang="en-US" baseline="0" dirty="0"/>
              <a:t> continuing to trend down among participants with elevated readings at baseline:</a:t>
            </a:r>
          </a:p>
          <a:p>
            <a:pPr marL="171450" indent="-171450">
              <a:buFont typeface="Arial" pitchFamily="34" charset="0"/>
              <a:buChar char="•"/>
            </a:pPr>
            <a:r>
              <a:rPr lang="en-US" baseline="0" dirty="0"/>
              <a:t>Average drop in blood pressure was 13.9/9.51;</a:t>
            </a:r>
          </a:p>
          <a:p>
            <a:pPr marL="171450" indent="-171450">
              <a:buFont typeface="Arial" pitchFamily="34" charset="0"/>
              <a:buChar char="•"/>
            </a:pPr>
            <a:r>
              <a:rPr lang="en-US" baseline="0" dirty="0"/>
              <a:t>If blood pressure was &gt; 140/90, average drop was 21.94/12.65;</a:t>
            </a:r>
          </a:p>
          <a:p>
            <a:pPr marL="171450" indent="-171450">
              <a:buFont typeface="Arial" pitchFamily="34" charset="0"/>
              <a:buChar char="•"/>
            </a:pPr>
            <a:r>
              <a:rPr lang="en-US" baseline="0" dirty="0"/>
              <a:t>If participants uploaded 2 readings for 4 consecutive months, the average drop in BP was 14.4/9.14;</a:t>
            </a:r>
          </a:p>
          <a:p>
            <a:pPr marL="171450" indent="-171450">
              <a:buFont typeface="Arial" pitchFamily="34" charset="0"/>
              <a:buChar char="•"/>
            </a:pPr>
            <a:r>
              <a:rPr lang="en-US" baseline="0" dirty="0"/>
              <a:t>If participants uploaded 2 readings for 4 consecutive months, and started with a BP &gt; 140.90, average drop was 26.04/9.09</a:t>
            </a:r>
            <a:endParaRPr lang="en-US" dirty="0"/>
          </a:p>
          <a:p>
            <a:endParaRPr lang="en-US" dirty="0"/>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31975945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lnSpc>
                <a:spcPct val="116000"/>
              </a:lnSpc>
              <a:spcBef>
                <a:spcPts val="400"/>
              </a:spcBef>
            </a:pPr>
            <a:endParaRPr lang="en-US" altLang="en-US" sz="1200" dirty="0">
              <a:latin typeface="Helvetica Neue Light" pitchFamily="-107" charset="0"/>
              <a:ea typeface="Helvetica Neue Light" pitchFamily="-107" charset="0"/>
              <a:cs typeface="Helvetica Neue Light" pitchFamily="-107" charset="0"/>
              <a:sym typeface="Helvetica Neue Light" pitchFamily="-107" charset="0"/>
            </a:endParaRPr>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7236412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19867651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eaLnBrk="1" hangingPunct="1">
              <a:lnSpc>
                <a:spcPct val="100000"/>
              </a:lnSpc>
            </a:pPr>
            <a:r>
              <a:rPr lang="en-US" altLang="en-US" dirty="0"/>
              <a:t>Just prior to sessions the National Institutes of Health (NIH) reported on the results of the SPRINT Trial, for people age 50 and older with high blood pressure and at least one other risk factor for heart disease, they noted lowering blood pressure to under 120 mm Hg reduced a combined end point of heart attack, acute coronary syndrome, heart failure and strokes by 30% more than lowering it to 140 mm Hg.  In addition, deaths from any cause were reduced by 25% in those treated to reach a goal of 120 mm Hg. The study's independent data safety and monitoring board called for the study to be halted because of this significant benefit, which clearly outweighed any harm.</a:t>
            </a:r>
          </a:p>
          <a:p>
            <a:pPr defTabSz="914400" eaLnBrk="1" hangingPunct="1">
              <a:lnSpc>
                <a:spcPct val="100000"/>
              </a:lnSpc>
            </a:pPr>
            <a:endParaRPr lang="en-US" altLang="en-US" dirty="0"/>
          </a:p>
          <a:p>
            <a:pPr defTabSz="914400" eaLnBrk="1" hangingPunct="1">
              <a:lnSpc>
                <a:spcPct val="100000"/>
              </a:lnSpc>
            </a:pPr>
            <a:r>
              <a:rPr lang="en-US" altLang="en-US" dirty="0"/>
              <a:t>This study was promoted during Sessions and we used the momentum of the SPRINT Trial to draw attention to our new initiative:  Target: BP.  </a:t>
            </a:r>
          </a:p>
          <a:p>
            <a:endParaRPr lang="en-US" altLang="en-US" dirty="0"/>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29554306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For the last bullet – </a:t>
            </a:r>
          </a:p>
          <a:p>
            <a:r>
              <a:rPr lang="en-US" altLang="en-US" dirty="0"/>
              <a:t>The first step is to register healthcare providers in Target: BP.  Our goal was to create a simple, quick registration process.  Organizational data is provided (name, provider, address) as well as some brief clinical data:  number of patients in clinic, number of HBP patients and number of HBP patients controlled to &lt;140/90.  Once they register we will provide them with a participation certificate stating they have joined us.  Throughout the course of the year we will be reaching out to the sites with information approximately every 3 months (but this is still in the works).  In</a:t>
            </a:r>
            <a:r>
              <a:rPr lang="en-US" altLang="en-US" baseline="0" dirty="0"/>
              <a:t> early 2017, </a:t>
            </a:r>
            <a:r>
              <a:rPr lang="en-US" altLang="en-US" dirty="0"/>
              <a:t>we will send a post survey asking them where they are at with their control rates.  Recognition will be provided for those that have improved their rates and special recognition for those who obtain</a:t>
            </a:r>
            <a:r>
              <a:rPr lang="en-US" altLang="en-US" baseline="0" dirty="0"/>
              <a:t> </a:t>
            </a:r>
            <a:r>
              <a:rPr lang="en-US" altLang="en-US" dirty="0"/>
              <a:t>70 and 80% or above.  </a:t>
            </a:r>
          </a:p>
          <a:p>
            <a:endParaRPr lang="en-US" altLang="en-US" dirty="0"/>
          </a:p>
          <a:p>
            <a:endParaRPr lang="en-US" dirty="0"/>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99</a:t>
            </a:fld>
            <a:endParaRPr lang="en-US">
              <a:solidFill>
                <a:prstClr val="black"/>
              </a:solidFill>
            </a:endParaRPr>
          </a:p>
        </p:txBody>
      </p:sp>
    </p:spTree>
    <p:extLst>
      <p:ext uri="{BB962C8B-B14F-4D97-AF65-F5344CB8AC3E}">
        <p14:creationId xmlns:p14="http://schemas.microsoft.com/office/powerpoint/2010/main" val="14355686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Mike this is where you’ll start to talk in</a:t>
            </a:r>
            <a:r>
              <a:rPr lang="en-US" altLang="en-US" baseline="0" dirty="0"/>
              <a:t> depth about the participant resources … </a:t>
            </a:r>
          </a:p>
          <a:p>
            <a:r>
              <a:rPr lang="en-US" altLang="en-US" dirty="0"/>
              <a:t>They are very interested</a:t>
            </a:r>
            <a:r>
              <a:rPr lang="en-US" altLang="en-US" baseline="0" dirty="0"/>
              <a:t> in the clinical and training materials for staff … so this can have more time than the next slide which is patient</a:t>
            </a:r>
          </a:p>
          <a:p>
            <a:r>
              <a:rPr lang="en-US" altLang="en-US" baseline="0" dirty="0"/>
              <a:t>Click 1:  Home page and circle will animate around “participant”</a:t>
            </a:r>
          </a:p>
          <a:p>
            <a:r>
              <a:rPr lang="en-US" altLang="en-US" baseline="0" dirty="0"/>
              <a:t>Click 2:   Tools and Resources page </a:t>
            </a:r>
          </a:p>
          <a:p>
            <a:r>
              <a:rPr lang="en-US" altLang="en-US" baseline="0" dirty="0"/>
              <a:t>Click 3:  AHA’s algorithm</a:t>
            </a:r>
          </a:p>
          <a:p>
            <a:r>
              <a:rPr lang="en-US" altLang="en-US" baseline="0" dirty="0"/>
              <a:t>Click 4:  AMA’s MAP checklist</a:t>
            </a:r>
          </a:p>
          <a:p>
            <a:r>
              <a:rPr lang="en-US" altLang="en-US" baseline="0" dirty="0"/>
              <a:t>Click 5:  AMA’s podcast image </a:t>
            </a:r>
          </a:p>
          <a:p>
            <a:r>
              <a:rPr lang="en-US" altLang="en-US" baseline="0" dirty="0"/>
              <a:t>Click 6: Protocols fact sheet </a:t>
            </a:r>
            <a:endParaRPr lang="en-US" altLang="en-US" dirty="0"/>
          </a:p>
          <a:p>
            <a:pPr marL="457200" indent="-457200">
              <a:buAutoNum type="arabicParenR"/>
            </a:pPr>
            <a:endParaRPr lang="en-US" altLang="en-US" dirty="0"/>
          </a:p>
          <a:p>
            <a:pPr marL="457200" indent="-457200">
              <a:buAutoNum type="arabicParenR"/>
            </a:pPr>
            <a:endParaRPr lang="en-US" altLang="en-US" dirty="0"/>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100</a:t>
            </a:fld>
            <a:endParaRPr lang="en-US">
              <a:solidFill>
                <a:prstClr val="black"/>
              </a:solidFill>
            </a:endParaRPr>
          </a:p>
        </p:txBody>
      </p:sp>
    </p:spTree>
    <p:extLst>
      <p:ext uri="{BB962C8B-B14F-4D97-AF65-F5344CB8AC3E}">
        <p14:creationId xmlns:p14="http://schemas.microsoft.com/office/powerpoint/2010/main" val="3861912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Million Hearts® has</a:t>
            </a:r>
            <a:r>
              <a:rPr lang="en-US" baseline="0" dirty="0"/>
              <a:t> seen much engagement and activation from a variety of organizations. </a:t>
            </a:r>
          </a:p>
          <a:p>
            <a:pPr marL="628585" lvl="1" indent="-171450">
              <a:buFont typeface="Wingdings" panose="05000000000000000000" pitchFamily="2" charset="2"/>
              <a:buChar char="q"/>
            </a:pPr>
            <a:r>
              <a:rPr lang="en-US" baseline="0" dirty="0"/>
              <a:t>Over 125 organizations have partnered with Million Hearts® and have committed to taking actions to support cardiovascular disease prevention</a:t>
            </a:r>
          </a:p>
          <a:p>
            <a:pPr marL="628585" lvl="1" indent="-171450">
              <a:buFont typeface="Wingdings" panose="05000000000000000000" pitchFamily="2" charset="2"/>
              <a:buChar char="q"/>
            </a:pPr>
            <a:r>
              <a:rPr lang="en-US" baseline="0" dirty="0"/>
              <a:t>There are </a:t>
            </a:r>
            <a:r>
              <a:rPr lang="en-US" baseline="0" dirty="0" err="1"/>
              <a:t>cvd</a:t>
            </a:r>
            <a:r>
              <a:rPr lang="en-US" baseline="0" dirty="0"/>
              <a:t> prevention activities happening throughout all 50 states, DC and even the territories. </a:t>
            </a:r>
          </a:p>
          <a:p>
            <a:pPr marL="628585" lvl="1" indent="-171450">
              <a:buFont typeface="Wingdings" panose="05000000000000000000" pitchFamily="2" charset="2"/>
              <a:buChar char="q"/>
            </a:pPr>
            <a:r>
              <a:rPr lang="en-US" baseline="0" dirty="0"/>
              <a:t>And over 325 faith-based congregations have committed to </a:t>
            </a:r>
            <a:r>
              <a:rPr lang="en-US" dirty="0"/>
              <a:t>raise awareness about risks for heart disease and stroke and educate individual about prevention</a:t>
            </a:r>
          </a:p>
          <a:p>
            <a:pPr marL="457135" lvl="1" indent="0">
              <a:buFont typeface="Wingdings" panose="05000000000000000000" pitchFamily="2" charset="2"/>
              <a:buNone/>
            </a:pPr>
            <a:endParaRPr lang="en-US" dirty="0"/>
          </a:p>
          <a:p>
            <a:pPr marL="171450" lvl="0" indent="-171450">
              <a:buFont typeface="Wingdings" panose="05000000000000000000" pitchFamily="2" charset="2"/>
              <a:buChar char="q"/>
            </a:pPr>
            <a:r>
              <a:rPr lang="en-US" dirty="0"/>
              <a:t>To reduce the reporting burden on professionals and focus quality efforts to achieve the greatest impact on outcomes, Million Hearts® staff worked with public and private partners to align and embed a focused set of evidence-based clinical quality measures into major quality reporting initiatives. These measures represent key outcomes related to the</a:t>
            </a:r>
            <a:r>
              <a:rPr lang="en-US" baseline="0" dirty="0"/>
              <a:t> ABCS</a:t>
            </a:r>
            <a:r>
              <a:rPr lang="en-US" dirty="0"/>
              <a:t>.</a:t>
            </a:r>
          </a:p>
          <a:p>
            <a:pPr marL="628585" lvl="1" indent="-171450">
              <a:buFont typeface="Wingdings" panose="05000000000000000000" pitchFamily="2" charset="2"/>
              <a:buChar char="q"/>
            </a:pPr>
            <a:r>
              <a:rPr lang="en-US" dirty="0"/>
              <a:t>Clinicians can find a list of the</a:t>
            </a:r>
            <a:r>
              <a:rPr lang="en-US" baseline="0" dirty="0"/>
              <a:t> quality reporting initiatives that have measures aligned with Million Hearts® on the Million Hearts® website. </a:t>
            </a:r>
          </a:p>
          <a:p>
            <a:pPr marL="457135" lvl="1" indent="0">
              <a:buFont typeface="Wingdings" panose="05000000000000000000" pitchFamily="2" charset="2"/>
              <a:buNone/>
            </a:pPr>
            <a:endParaRPr lang="en-US" baseline="0" dirty="0"/>
          </a:p>
          <a:p>
            <a:pPr marL="171450" lvl="0" indent="-171450">
              <a:buFont typeface="Wingdings" panose="05000000000000000000" pitchFamily="2" charset="2"/>
              <a:buChar char="q"/>
            </a:pPr>
            <a:r>
              <a:rPr lang="en-US" baseline="0" dirty="0"/>
              <a:t>New and already established projects have been aligned with Million Hearts® to help us better understand what works, where, and why. </a:t>
            </a:r>
          </a:p>
          <a:p>
            <a:pPr marL="628585" marR="0" lvl="1" indent="-171450" algn="l" defTabSz="914269"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baseline="0" dirty="0"/>
              <a:t>Examples of these include a the American Medical Group Foundation’s Measure Up. Pressure down. Campaign that challenged and helped medical groups achieve higher rates of hypertension control. Another is a CDC-funded project with the Association of State and Territorial Health Officials that funds states to focuses on rapid improvement in identifying or controlling those with hypertension by bringing together partners across sectors including clinical, community, and public health.</a:t>
            </a:r>
          </a:p>
          <a:p>
            <a:pPr marL="628585" marR="0" lvl="1" indent="-171450" algn="l" defTabSz="914269"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baseline="0" dirty="0"/>
          </a:p>
          <a:p>
            <a:pPr marL="171450" marR="0" lvl="0" indent="-171450" algn="l" defTabSz="914269"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baseline="0" dirty="0"/>
              <a:t>Million Hearts has brought together key subject matter experts to develop resources to improve cardiovascular health including a Health Eating Center, action guides for clinicians, public health practitioners and employers, and protocols. </a:t>
            </a:r>
          </a:p>
          <a:p>
            <a:pPr marL="0" lvl="0" indent="0">
              <a:buFont typeface="Wingdings" panose="05000000000000000000" pitchFamily="2" charset="2"/>
              <a:buNone/>
            </a:pPr>
            <a:endParaRPr lang="en-US" baseline="0" dirty="0"/>
          </a:p>
          <a:p>
            <a:pPr marL="171450" lvl="0" indent="-171450">
              <a:buFont typeface="Wingdings" panose="05000000000000000000" pitchFamily="2" charset="2"/>
              <a:buChar char="q"/>
            </a:pPr>
            <a:r>
              <a:rPr lang="en-US" baseline="0" dirty="0"/>
              <a:t>We have also seen extraordinary support for Million Hearts® across many federal programs. </a:t>
            </a:r>
          </a:p>
          <a:p>
            <a:pPr marL="628585" lvl="1" indent="-171450">
              <a:buFont typeface="Wingdings" panose="05000000000000000000" pitchFamily="2" charset="2"/>
              <a:buChar char="q"/>
            </a:pPr>
            <a:endParaRPr lang="en-US" baseline="0" dirty="0"/>
          </a:p>
          <a:p>
            <a:pPr marL="171450" lvl="0" indent="-171450">
              <a:buFont typeface="Wingdings" panose="05000000000000000000" pitchFamily="2" charset="2"/>
              <a:buChar char="q"/>
            </a:pPr>
            <a:endParaRPr lang="en-US" baseline="0" dirty="0"/>
          </a:p>
          <a:p>
            <a:pPr marL="628585" lvl="1" indent="-171450">
              <a:buFont typeface="Wingdings" panose="05000000000000000000" pitchFamily="2" charset="2"/>
              <a:buChar char="q"/>
            </a:pPr>
            <a:endParaRPr lang="en-US" baseline="0" dirty="0"/>
          </a:p>
          <a:p>
            <a:pPr marL="628585" lvl="1" indent="-171450">
              <a:buFont typeface="Wingdings" panose="05000000000000000000" pitchFamily="2" charset="2"/>
              <a:buChar char="q"/>
            </a:pPr>
            <a:endParaRPr lang="en-US" baseline="0" dirty="0"/>
          </a:p>
          <a:p>
            <a:pPr marL="628585" lvl="1" indent="-171450">
              <a:buFont typeface="Wingdings" panose="05000000000000000000" pitchFamily="2" charset="2"/>
              <a:buChar char="q"/>
            </a:pPr>
            <a:endParaRPr lang="en-US" baseline="0" dirty="0"/>
          </a:p>
          <a:p>
            <a:pPr marL="171450" lvl="0" indent="-171450">
              <a:buFont typeface="Wingdings" panose="05000000000000000000" pitchFamily="2" charset="2"/>
              <a:buChar char="q"/>
            </a:pPr>
            <a:endParaRPr lang="en-US" dirty="0"/>
          </a:p>
          <a:p>
            <a:pPr marL="171450" lvl="0" indent="-171450">
              <a:buFont typeface="Wingdings" panose="05000000000000000000" pitchFamily="2" charset="2"/>
              <a:buChar char="q"/>
            </a:pPr>
            <a:endParaRPr lang="en-US" dirty="0"/>
          </a:p>
          <a:p>
            <a:pPr marL="171450" lvl="0" indent="-171450">
              <a:buFont typeface="Wingdings" panose="05000000000000000000" pitchFamily="2" charset="2"/>
              <a:buChar char="q"/>
            </a:pPr>
            <a:endParaRPr lang="en-US" dirty="0"/>
          </a:p>
        </p:txBody>
      </p:sp>
      <p:sp>
        <p:nvSpPr>
          <p:cNvPr id="4" name="Slide Number Placeholder 3"/>
          <p:cNvSpPr>
            <a:spLocks noGrp="1"/>
          </p:cNvSpPr>
          <p:nvPr>
            <p:ph type="sldNum" sz="quarter" idx="10"/>
          </p:nvPr>
        </p:nvSpPr>
        <p:spPr/>
        <p:txBody>
          <a:bodyPr/>
          <a:lstStyle/>
          <a:p>
            <a:fld id="{B1077613-7418-4154-BD0D-12BE95E827CE}"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7232719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Patient resources … materials for the HCP to use in educating patients and families as well as staff.  </a:t>
            </a:r>
          </a:p>
          <a:p>
            <a:r>
              <a:rPr lang="en-US" baseline="0" dirty="0"/>
              <a:t>Click 1:  Home Page with animated circle around patient </a:t>
            </a:r>
          </a:p>
          <a:p>
            <a:r>
              <a:rPr lang="en-US" baseline="0" dirty="0"/>
              <a:t>Click 2: HBP patient </a:t>
            </a:r>
          </a:p>
          <a:p>
            <a:r>
              <a:rPr lang="en-US" baseline="0" dirty="0"/>
              <a:t>Click 3: SMBP for patients </a:t>
            </a:r>
          </a:p>
          <a:p>
            <a:r>
              <a:rPr lang="en-US" baseline="0" dirty="0"/>
              <a:t>Click 4: Answers by Heart fact sheet</a:t>
            </a:r>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101</a:t>
            </a:fld>
            <a:endParaRPr lang="en-US">
              <a:solidFill>
                <a:prstClr val="black"/>
              </a:solidFill>
            </a:endParaRPr>
          </a:p>
        </p:txBody>
      </p:sp>
    </p:spTree>
    <p:extLst>
      <p:ext uri="{BB962C8B-B14F-4D97-AF65-F5344CB8AC3E}">
        <p14:creationId xmlns:p14="http://schemas.microsoft.com/office/powerpoint/2010/main" val="31221808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indent="-177800" eaLnBrk="1">
              <a:lnSpc>
                <a:spcPct val="100000"/>
              </a:lnSpc>
              <a:buFontTx/>
              <a:buChar char="•"/>
            </a:pPr>
            <a: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t>Join</a:t>
            </a:r>
            <a:r>
              <a:rPr lang="en-US" altLang="en-US" sz="1200" baseline="0" dirty="0">
                <a:latin typeface="Calibri" panose="020F0502020204030204" pitchFamily="34" charset="0"/>
                <a:ea typeface="Helvetica Neue" pitchFamily="-107" charset="0"/>
                <a:cs typeface="Helvetica Neue" pitchFamily="-107" charset="0"/>
                <a:sym typeface="Calibri" panose="020F0502020204030204" pitchFamily="34" charset="0"/>
              </a:rPr>
              <a:t> us in our mission …. </a:t>
            </a:r>
            <a: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t>Make hypertension control a priority. </a:t>
            </a:r>
          </a:p>
          <a:p>
            <a:pPr marL="177800" indent="-177800" eaLnBrk="1">
              <a:lnSpc>
                <a:spcPct val="100000"/>
              </a:lnSpc>
              <a:buFontTx/>
              <a:buChar char="•"/>
            </a:pPr>
            <a:endParaRPr lang="en-US" altLang="en-US" sz="1000" dirty="0">
              <a:latin typeface="Calibri" panose="020F0502020204030204" pitchFamily="34" charset="0"/>
              <a:ea typeface="Helvetica Neue" pitchFamily="-107" charset="0"/>
              <a:cs typeface="Helvetica Neue" pitchFamily="-107" charset="0"/>
              <a:sym typeface="Calibri" panose="020F0502020204030204" pitchFamily="34" charset="0"/>
            </a:endParaRPr>
          </a:p>
          <a:p>
            <a:pPr marL="177800" indent="-177800" eaLnBrk="1">
              <a:lnSpc>
                <a:spcPct val="100000"/>
              </a:lnSpc>
              <a:buFontTx/>
              <a:buChar char="•"/>
            </a:pPr>
            <a: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t>Fully use the expertise and scope of practice of every member of the health care team: physician, advanced practice nurse, physician’s assistant, nurse, hospital and community pharmacist, medical assistant, care coordinator, and others.</a:t>
            </a:r>
          </a:p>
          <a:p>
            <a:pPr marL="177800" indent="-177800" eaLnBrk="1">
              <a:lnSpc>
                <a:spcPct val="100000"/>
              </a:lnSpc>
              <a:buFontTx/>
              <a:buChar char="•"/>
            </a:pPr>
            <a:endParaRPr lang="en-US" altLang="en-US" sz="1000" dirty="0">
              <a:latin typeface="Calibri" panose="020F0502020204030204" pitchFamily="34" charset="0"/>
              <a:ea typeface="Helvetica Neue" pitchFamily="-107" charset="0"/>
              <a:cs typeface="Helvetica Neue" pitchFamily="-107" charset="0"/>
              <a:sym typeface="Calibri" panose="020F0502020204030204" pitchFamily="34" charset="0"/>
            </a:endParaRPr>
          </a:p>
          <a:p>
            <a:pPr marL="177800" indent="-177800" eaLnBrk="1">
              <a:lnSpc>
                <a:spcPct val="100000"/>
              </a:lnSpc>
              <a:buFontTx/>
              <a:buChar char="•"/>
            </a:pPr>
            <a: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t>Include the patient and family as key members of the team.</a:t>
            </a:r>
          </a:p>
          <a:p>
            <a:pPr marL="177800" indent="-177800" eaLnBrk="1">
              <a:lnSpc>
                <a:spcPct val="100000"/>
              </a:lnSpc>
              <a:buFontTx/>
              <a:buChar char="•"/>
            </a:pPr>
            <a:endParaRPr lang="en-US" altLang="en-US" sz="1000" dirty="0">
              <a:latin typeface="Calibri" panose="020F0502020204030204" pitchFamily="34" charset="0"/>
              <a:ea typeface="Helvetica Neue" pitchFamily="-107" charset="0"/>
              <a:cs typeface="Helvetica Neue" pitchFamily="-107" charset="0"/>
              <a:sym typeface="Calibri" panose="020F0502020204030204" pitchFamily="34" charset="0"/>
            </a:endParaRPr>
          </a:p>
          <a:p>
            <a:pPr marL="177800" indent="-177800" eaLnBrk="1">
              <a:lnSpc>
                <a:spcPct val="100000"/>
              </a:lnSpc>
              <a:buFontTx/>
              <a:buChar char="•"/>
            </a:pPr>
            <a: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t>Learn about community resources and recommend them to patients.</a:t>
            </a:r>
          </a:p>
          <a:p>
            <a:pPr marL="177800" indent="-177800" eaLnBrk="1">
              <a:lnSpc>
                <a:spcPct val="100000"/>
              </a:lnSpc>
              <a:buFontTx/>
              <a:buChar char="•"/>
            </a:pPr>
            <a:endPar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endParaRPr>
          </a:p>
          <a:p>
            <a:pPr marL="177800" indent="-177800" eaLnBrk="1">
              <a:lnSpc>
                <a:spcPct val="100000"/>
              </a:lnSpc>
              <a:buFontTx/>
              <a:buChar char="•"/>
            </a:pPr>
            <a: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t>Conduct pre-visit planning to make the most of the care encounter, such as ensuring that patients bring in their home readings and ask questions or express concerns, including about access to medications and monitoring equipment, adverse effects of medications, and challenges with diet and exercise.</a:t>
            </a:r>
          </a:p>
          <a:p>
            <a:pPr marL="177800" indent="-177800" eaLnBrk="1">
              <a:lnSpc>
                <a:spcPct val="100000"/>
              </a:lnSpc>
              <a:buFontTx/>
              <a:buChar char="•"/>
            </a:pPr>
            <a:endParaRPr lang="en-US" altLang="en-US" sz="1000" dirty="0">
              <a:latin typeface="Calibri" panose="020F0502020204030204" pitchFamily="34" charset="0"/>
              <a:ea typeface="Helvetica Neue" pitchFamily="-107" charset="0"/>
              <a:cs typeface="Helvetica Neue" pitchFamily="-107" charset="0"/>
              <a:sym typeface="Calibri" panose="020F0502020204030204" pitchFamily="34" charset="0"/>
            </a:endParaRPr>
          </a:p>
          <a:p>
            <a:pPr marL="177800" indent="-177800" eaLnBrk="1">
              <a:lnSpc>
                <a:spcPct val="100000"/>
              </a:lnSpc>
              <a:buFontTx/>
              <a:buChar char="•"/>
            </a:pPr>
            <a:r>
              <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rPr>
              <a:t>When hypertension is not controlled, look for opportunities to check in with patients between visits and adjust medication dose as needed.</a:t>
            </a:r>
          </a:p>
          <a:p>
            <a:pPr marL="177800" indent="-177800" eaLnBrk="1">
              <a:lnSpc>
                <a:spcPct val="100000"/>
              </a:lnSpc>
            </a:pPr>
            <a:endPar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endParaRPr>
          </a:p>
          <a:p>
            <a:pPr marL="177800" indent="-177800" eaLnBrk="1">
              <a:lnSpc>
                <a:spcPct val="100000"/>
              </a:lnSpc>
            </a:pPr>
            <a:endPar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endParaRPr>
          </a:p>
          <a:p>
            <a:pPr marL="177800" indent="-177800" eaLnBrk="1">
              <a:lnSpc>
                <a:spcPct val="100000"/>
              </a:lnSpc>
            </a:pPr>
            <a:endParaRPr lang="en-US" altLang="en-US" sz="1200" dirty="0">
              <a:latin typeface="Calibri" panose="020F0502020204030204" pitchFamily="34" charset="0"/>
              <a:ea typeface="Helvetica Neue" pitchFamily="-107" charset="0"/>
              <a:cs typeface="Helvetica Neue" pitchFamily="-107" charset="0"/>
              <a:sym typeface="Calibri" panose="020F0502020204030204" pitchFamily="34" charset="0"/>
            </a:endParaRPr>
          </a:p>
        </p:txBody>
      </p:sp>
      <p:sp>
        <p:nvSpPr>
          <p:cNvPr id="4" name="Slide Number Placeholder 3"/>
          <p:cNvSpPr>
            <a:spLocks noGrp="1"/>
          </p:cNvSpPr>
          <p:nvPr>
            <p:ph type="sldNum" sz="quarter" idx="10"/>
          </p:nvPr>
        </p:nvSpPr>
        <p:spPr/>
        <p:txBody>
          <a:bodyPr/>
          <a:lstStyle/>
          <a:p>
            <a:fld id="{3F4249D9-EF7D-44A8-BD39-473AB0FBB1E5}" type="slidenum">
              <a:rPr lang="en-US" smtClean="0">
                <a:solidFill>
                  <a:prstClr val="black"/>
                </a:solidFill>
              </a:rPr>
              <a:pPr/>
              <a:t>102</a:t>
            </a:fld>
            <a:endParaRPr lang="en-US">
              <a:solidFill>
                <a:prstClr val="black"/>
              </a:solidFill>
            </a:endParaRPr>
          </a:p>
        </p:txBody>
      </p:sp>
    </p:spTree>
    <p:extLst>
      <p:ext uri="{BB962C8B-B14F-4D97-AF65-F5344CB8AC3E}">
        <p14:creationId xmlns:p14="http://schemas.microsoft.com/office/powerpoint/2010/main" val="29876280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dirty="0"/>
          </a:p>
          <a:p>
            <a:pPr marL="171450" indent="-171450">
              <a:buFontTx/>
              <a:buChar char="-"/>
              <a:defRPr/>
            </a:pPr>
            <a:endParaRPr lang="en-US" altLang="en-US" dirty="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8C224F9-7650-4BA2-967D-E53472656086}" type="slidenum">
              <a:rPr lang="en-US" altLang="en-US" smtClean="0">
                <a:solidFill>
                  <a:prstClr val="black"/>
                </a:solidFill>
              </a:rPr>
              <a:pPr/>
              <a:t>103</a:t>
            </a:fld>
            <a:endParaRPr lang="en-US" altLang="en-US">
              <a:solidFill>
                <a:prstClr val="black"/>
              </a:solidFill>
            </a:endParaRPr>
          </a:p>
        </p:txBody>
      </p:sp>
    </p:spTree>
    <p:extLst>
      <p:ext uri="{BB962C8B-B14F-4D97-AF65-F5344CB8AC3E}">
        <p14:creationId xmlns:p14="http://schemas.microsoft.com/office/powerpoint/2010/main" val="11404269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62000" indent="-292100">
              <a:defRPr>
                <a:solidFill>
                  <a:schemeClr val="tx1"/>
                </a:solidFill>
                <a:latin typeface="Calibri" panose="020F0502020204030204" pitchFamily="34" charset="0"/>
                <a:ea typeface="MS PGothic" panose="020B0600070205080204" pitchFamily="34" charset="-128"/>
              </a:defRPr>
            </a:lvl2pPr>
            <a:lvl3pPr marL="1173163" indent="-233363">
              <a:defRPr>
                <a:solidFill>
                  <a:schemeClr val="tx1"/>
                </a:solidFill>
                <a:latin typeface="Calibri" panose="020F0502020204030204" pitchFamily="34" charset="0"/>
                <a:ea typeface="MS PGothic" panose="020B0600070205080204" pitchFamily="34" charset="-128"/>
              </a:defRPr>
            </a:lvl3pPr>
            <a:lvl4pPr marL="1643063" indent="-233363">
              <a:defRPr>
                <a:solidFill>
                  <a:schemeClr val="tx1"/>
                </a:solidFill>
                <a:latin typeface="Calibri" panose="020F0502020204030204" pitchFamily="34" charset="0"/>
                <a:ea typeface="MS PGothic" panose="020B0600070205080204" pitchFamily="34" charset="-128"/>
              </a:defRPr>
            </a:lvl4pPr>
            <a:lvl5pPr marL="2112963" indent="-233363">
              <a:defRPr>
                <a:solidFill>
                  <a:schemeClr val="tx1"/>
                </a:solidFill>
                <a:latin typeface="Calibri" panose="020F0502020204030204" pitchFamily="34" charset="0"/>
                <a:ea typeface="MS PGothic" panose="020B0600070205080204" pitchFamily="34" charset="-128"/>
              </a:defRPr>
            </a:lvl5pPr>
            <a:lvl6pPr marL="2570163" indent="-23336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27363" indent="-23336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84563" indent="-23336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41763" indent="-233363"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BC84865-88D8-4CC5-AFB8-45E61150BB9D}" type="slidenum">
              <a:rPr lang="en-US" altLang="en-US" smtClean="0">
                <a:solidFill>
                  <a:prstClr val="black"/>
                </a:solidFill>
              </a:rPr>
              <a:pPr/>
              <a:t>104</a:t>
            </a:fld>
            <a:endParaRPr lang="en-US" altLang="en-US">
              <a:solidFill>
                <a:prstClr val="black"/>
              </a:solidFill>
            </a:endParaRPr>
          </a:p>
        </p:txBody>
      </p:sp>
    </p:spTree>
    <p:extLst>
      <p:ext uri="{BB962C8B-B14F-4D97-AF65-F5344CB8AC3E}">
        <p14:creationId xmlns:p14="http://schemas.microsoft.com/office/powerpoint/2010/main" val="632501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sz="1000" dirty="0">
                <a:latin typeface="Arial" panose="020B0604020202020204" pitchFamily="34" charset="0"/>
                <a:cs typeface="Arial" panose="020B0604020202020204" pitchFamily="34" charset="0"/>
              </a:rPr>
              <a:t>Million Hearts® has an annual Hypertension Control Challenge</a:t>
            </a:r>
            <a:r>
              <a:rPr lang="en-US" sz="1000" baseline="0" dirty="0">
                <a:latin typeface="Arial" panose="020B0604020202020204" pitchFamily="34" charset="0"/>
                <a:cs typeface="Arial" panose="020B0604020202020204" pitchFamily="34" charset="0"/>
              </a:rPr>
              <a:t> that i</a:t>
            </a:r>
            <a:r>
              <a:rPr lang="en-US" sz="1000" dirty="0">
                <a:latin typeface="Arial" panose="020B0604020202020204" pitchFamily="34" charset="0"/>
                <a:cs typeface="Arial" panose="020B0604020202020204" pitchFamily="34" charset="0"/>
              </a:rPr>
              <a:t>dentifies and recognizes health care professionals, practices, and systems that achieved </a:t>
            </a:r>
            <a:r>
              <a:rPr lang="en-US" sz="1000" b="1" dirty="0">
                <a:latin typeface="Arial" panose="020B0604020202020204" pitchFamily="34" charset="0"/>
                <a:cs typeface="Arial" panose="020B0604020202020204" pitchFamily="34" charset="0"/>
              </a:rPr>
              <a:t>blood pressure control for ≥70% of their patients.</a:t>
            </a:r>
          </a:p>
          <a:p>
            <a:pPr marL="171450" indent="-171450">
              <a:buFont typeface="Wingdings" panose="05000000000000000000" pitchFamily="2" charset="2"/>
              <a:buChar char="q"/>
            </a:pPr>
            <a:endParaRPr lang="en-US" sz="1000" b="1"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US" sz="1000" b="0" baseline="0" dirty="0">
                <a:latin typeface="Arial" panose="020B0604020202020204" pitchFamily="34" charset="0"/>
                <a:cs typeface="Arial" panose="020B0604020202020204" pitchFamily="34" charset="0"/>
              </a:rPr>
              <a:t>The goals of the challenge are to:</a:t>
            </a:r>
          </a:p>
          <a:p>
            <a:pPr marL="628585" lvl="1" indent="-171450">
              <a:buFont typeface="Wingdings" panose="05000000000000000000" pitchFamily="2" charset="2"/>
              <a:buChar char="§"/>
            </a:pPr>
            <a:r>
              <a:rPr lang="en-US" sz="1000" dirty="0">
                <a:latin typeface="Arial" panose="020B0604020202020204" pitchFamily="34" charset="0"/>
                <a:cs typeface="Arial" panose="020B0604020202020204" pitchFamily="34" charset="0"/>
              </a:rPr>
              <a:t>Document and bring attention to standard and innovative system-level processes or approaches used by high performers</a:t>
            </a:r>
          </a:p>
          <a:p>
            <a:pPr marL="628585" lvl="1" indent="-171450">
              <a:buFont typeface="Wingdings" panose="05000000000000000000" pitchFamily="2" charset="2"/>
              <a:buChar char="§"/>
            </a:pPr>
            <a:r>
              <a:rPr lang="en-US" sz="1000" dirty="0">
                <a:latin typeface="Arial" panose="020B0604020202020204" pitchFamily="34" charset="0"/>
                <a:cs typeface="Arial" panose="020B0604020202020204" pitchFamily="34" charset="0"/>
              </a:rPr>
              <a:t>Improve understanding of successful implementation strategies at the health system level</a:t>
            </a:r>
          </a:p>
          <a:p>
            <a:pPr marL="628585" lvl="1" indent="-171450">
              <a:buFont typeface="Wingdings" panose="05000000000000000000" pitchFamily="2" charset="2"/>
              <a:buChar char="§"/>
            </a:pPr>
            <a:r>
              <a:rPr lang="en-US" sz="1000" dirty="0">
                <a:latin typeface="Arial" panose="020B0604020202020204" pitchFamily="34" charset="0"/>
                <a:cs typeface="Arial" panose="020B0604020202020204" pitchFamily="34" charset="0"/>
              </a:rPr>
              <a:t>Motivate individual practices to strengthen their hypertension control efforts.</a:t>
            </a:r>
          </a:p>
          <a:p>
            <a:pPr marL="628585" lvl="1" indent="-171450">
              <a:buFont typeface="Wingdings" panose="05000000000000000000" pitchFamily="2" charset="2"/>
              <a:buChar char="§"/>
            </a:pPr>
            <a:endParaRPr lang="en-US" sz="1000" i="0" dirty="0">
              <a:latin typeface="Arial" panose="020B0604020202020204" pitchFamily="34" charset="0"/>
              <a:cs typeface="Arial" panose="020B0604020202020204" pitchFamily="34" charset="0"/>
            </a:endParaRPr>
          </a:p>
          <a:p>
            <a:pPr marL="171450" lvl="0" indent="-171450">
              <a:buFont typeface="Wingdings" panose="05000000000000000000" pitchFamily="2" charset="2"/>
              <a:buChar char="q"/>
            </a:pPr>
            <a:r>
              <a:rPr lang="en-US" sz="1200" i="0" kern="1200" dirty="0">
                <a:solidFill>
                  <a:schemeClr val="tx1"/>
                </a:solidFill>
                <a:effectLst/>
                <a:latin typeface="+mn-lt"/>
                <a:ea typeface="+mn-ea"/>
                <a:cs typeface="+mn-cs"/>
              </a:rPr>
              <a:t>To enter the Challenge, participants complete the nomination form which includes information such as on the size of the population served, the calculated HTN prevalence and control rates, and information about what has led to the current control rate. </a:t>
            </a:r>
          </a:p>
          <a:p>
            <a:pPr marL="171450" lvl="0" indent="-171450">
              <a:buFont typeface="Wingdings" panose="05000000000000000000" pitchFamily="2" charset="2"/>
              <a:buChar char="q"/>
            </a:pPr>
            <a:endParaRPr lang="en-US" sz="1200" i="0" kern="1200" dirty="0">
              <a:solidFill>
                <a:schemeClr val="tx1"/>
              </a:solidFill>
              <a:effectLst/>
              <a:latin typeface="+mn-lt"/>
              <a:ea typeface="+mn-ea"/>
              <a:cs typeface="+mn-cs"/>
            </a:endParaRPr>
          </a:p>
          <a:p>
            <a:pPr marL="171450" lvl="0" indent="-171450">
              <a:buFont typeface="Wingdings" panose="05000000000000000000" pitchFamily="2" charset="2"/>
              <a:buChar char="q"/>
            </a:pPr>
            <a:r>
              <a:rPr lang="en-US" sz="1200" i="0" kern="1200" dirty="0">
                <a:solidFill>
                  <a:schemeClr val="tx1"/>
                </a:solidFill>
                <a:effectLst/>
                <a:latin typeface="+mn-lt"/>
                <a:ea typeface="+mn-ea"/>
                <a:cs typeface="+mn-cs"/>
              </a:rPr>
              <a:t>To</a:t>
            </a:r>
            <a:r>
              <a:rPr lang="en-US" sz="1200" i="0" kern="1200" baseline="0" dirty="0">
                <a:solidFill>
                  <a:schemeClr val="tx1"/>
                </a:solidFill>
                <a:effectLst/>
                <a:latin typeface="+mn-lt"/>
                <a:ea typeface="+mn-ea"/>
                <a:cs typeface="+mn-cs"/>
              </a:rPr>
              <a:t> date, Million Hearts® has recognized 59 Hypertension Control Champions.  Together these Champions include approximately 70,000 Clinicians serving over 13 million people through a variety of evidence-based strategies such as HTN treatment protocols, </a:t>
            </a:r>
          </a:p>
          <a:p>
            <a:pPr marL="171450" lvl="0" indent="-171450">
              <a:buFont typeface="Wingdings" panose="05000000000000000000" pitchFamily="2" charset="2"/>
              <a:buChar char="q"/>
            </a:pPr>
            <a:endParaRPr lang="en-US" sz="1200" i="0" kern="1200" baseline="0" dirty="0">
              <a:solidFill>
                <a:schemeClr val="tx1"/>
              </a:solidFill>
              <a:effectLst/>
              <a:latin typeface="+mn-lt"/>
              <a:ea typeface="+mn-ea"/>
              <a:cs typeface="+mn-cs"/>
            </a:endParaRPr>
          </a:p>
          <a:p>
            <a:pPr marL="171450" lvl="0" indent="-171450">
              <a:buFont typeface="Wingdings" panose="05000000000000000000" pitchFamily="2" charset="2"/>
              <a:buChar char="q"/>
            </a:pPr>
            <a:r>
              <a:rPr lang="en-US" sz="1200" i="0" kern="1200" baseline="0" dirty="0">
                <a:solidFill>
                  <a:schemeClr val="tx1"/>
                </a:solidFill>
                <a:effectLst/>
                <a:latin typeface="+mn-lt"/>
                <a:ea typeface="+mn-ea"/>
                <a:cs typeface="+mn-cs"/>
              </a:rPr>
              <a:t>The next Challenge is planned to launch in February 2017. </a:t>
            </a:r>
          </a:p>
          <a:p>
            <a:pPr marL="171450" lvl="0" indent="-171450">
              <a:buFont typeface="Wingdings" panose="05000000000000000000" pitchFamily="2" charset="2"/>
              <a:buChar char="q"/>
            </a:pPr>
            <a:endParaRPr lang="en-US" sz="120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9441809-D347-4B11-B055-45577D5B2C80}"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207999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MH logo only">
    <p:spTree>
      <p:nvGrpSpPr>
        <p:cNvPr id="1" name=""/>
        <p:cNvGrpSpPr/>
        <p:nvPr/>
      </p:nvGrpSpPr>
      <p:grpSpPr>
        <a:xfrm>
          <a:off x="0" y="0"/>
          <a:ext cx="0" cy="0"/>
          <a:chOff x="0" y="0"/>
          <a:chExt cx="0" cy="0"/>
        </a:xfrm>
      </p:grpSpPr>
      <p:sp>
        <p:nvSpPr>
          <p:cNvPr id="4" name="Rectangle 3"/>
          <p:cNvSpPr/>
          <p:nvPr userDrawn="1"/>
        </p:nvSpPr>
        <p:spPr>
          <a:xfrm>
            <a:off x="6637513" y="6033230"/>
            <a:ext cx="2419489" cy="7127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64" tIns="34282" rIns="68564" bIns="34282" anchor="ctr"/>
          <a:lstStyle/>
          <a:p>
            <a:pPr algn="ctr" defTabSz="456615">
              <a:defRPr/>
            </a:pPr>
            <a:endParaRPr lang="en-US" dirty="0">
              <a:solidFill>
                <a:prstClr val="white"/>
              </a:solidFill>
            </a:endParaRPr>
          </a:p>
        </p:txBody>
      </p:sp>
      <p:sp>
        <p:nvSpPr>
          <p:cNvPr id="3" name="Content Placeholder 2"/>
          <p:cNvSpPr>
            <a:spLocks noGrp="1"/>
          </p:cNvSpPr>
          <p:nvPr>
            <p:ph idx="1"/>
          </p:nvPr>
        </p:nvSpPr>
        <p:spPr>
          <a:xfrm>
            <a:off x="457200" y="2034583"/>
            <a:ext cx="8229600" cy="3694699"/>
          </a:xfrm>
        </p:spPr>
        <p:txBody>
          <a:bodyPr>
            <a:normAutofit/>
          </a:bodyPr>
          <a:lstStyle>
            <a:lvl1pPr>
              <a:buClr>
                <a:srgbClr val="793374"/>
              </a:buClr>
              <a:defRPr sz="2700">
                <a:latin typeface="Arial" pitchFamily="34" charset="0"/>
                <a:cs typeface="Arial" pitchFamily="34" charset="0"/>
              </a:defRPr>
            </a:lvl1pPr>
            <a:lvl2pPr>
              <a:buClr>
                <a:srgbClr val="793374"/>
              </a:buClr>
              <a:defRPr sz="2400">
                <a:latin typeface="Arial" pitchFamily="34" charset="0"/>
                <a:cs typeface="Arial" pitchFamily="34" charset="0"/>
              </a:defRPr>
            </a:lvl2pPr>
            <a:lvl3pPr>
              <a:buClr>
                <a:srgbClr val="793374"/>
              </a:buClr>
              <a:defRPr sz="1800">
                <a:latin typeface="Arial" pitchFamily="34" charset="0"/>
                <a:cs typeface="Arial" pitchFamily="34" charset="0"/>
              </a:defRPr>
            </a:lvl3pPr>
            <a:lvl4pPr>
              <a:buClr>
                <a:srgbClr val="793374"/>
              </a:buClr>
              <a:defRPr sz="1500">
                <a:latin typeface="Arial" pitchFamily="34" charset="0"/>
                <a:cs typeface="Arial" pitchFamily="34" charset="0"/>
              </a:defRPr>
            </a:lvl4pPr>
            <a:lvl5pPr>
              <a:buClr>
                <a:srgbClr val="793374"/>
              </a:buClr>
              <a:defRPr sz="15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9604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76E55A-7107-4940-830A-D5F0871CCE51}" type="datetimeFigureOut">
              <a:rPr lang="en-US" smtClean="0">
                <a:solidFill>
                  <a:prstClr val="black">
                    <a:tint val="75000"/>
                  </a:prstClr>
                </a:solidFill>
              </a:rPr>
              <a:pPr/>
              <a:t>3/31/2020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31F4CD-DE00-4933-8CC4-7564744A1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1103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76E55A-7107-4940-830A-D5F0871CCE51}" type="datetimeFigureOut">
              <a:rPr lang="en-US" smtClean="0">
                <a:solidFill>
                  <a:prstClr val="black">
                    <a:tint val="75000"/>
                  </a:prstClr>
                </a:solidFill>
              </a:rPr>
              <a:pPr/>
              <a:t>3/31/2020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C31F4CD-DE00-4933-8CC4-7564744A1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0323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76E55A-7107-4940-830A-D5F0871CCE51}" type="datetimeFigureOut">
              <a:rPr lang="en-US" smtClean="0">
                <a:solidFill>
                  <a:prstClr val="black">
                    <a:tint val="75000"/>
                  </a:prstClr>
                </a:solidFill>
              </a:rPr>
              <a:pPr/>
              <a:t>3/31/2020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C31F4CD-DE00-4933-8CC4-7564744A1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5955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76E55A-7107-4940-830A-D5F0871CCE51}" type="datetimeFigureOut">
              <a:rPr lang="en-US" smtClean="0">
                <a:solidFill>
                  <a:prstClr val="black">
                    <a:tint val="75000"/>
                  </a:prstClr>
                </a:solidFill>
              </a:rPr>
              <a:pPr/>
              <a:t>3/31/2020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C31F4CD-DE00-4933-8CC4-7564744A1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5436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176E55A-7107-4940-830A-D5F0871CCE51}" type="datetimeFigureOut">
              <a:rPr lang="en-US" smtClean="0">
                <a:solidFill>
                  <a:prstClr val="black">
                    <a:tint val="75000"/>
                  </a:prstClr>
                </a:solidFill>
              </a:rPr>
              <a:pPr/>
              <a:t>3/31/2020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31F4CD-DE00-4933-8CC4-7564744A1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5420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176E55A-7107-4940-830A-D5F0871CCE51}" type="datetimeFigureOut">
              <a:rPr lang="en-US" smtClean="0">
                <a:solidFill>
                  <a:prstClr val="black">
                    <a:tint val="75000"/>
                  </a:prstClr>
                </a:solidFill>
              </a:rPr>
              <a:pPr/>
              <a:t>3/31/2020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31F4CD-DE00-4933-8CC4-7564744A1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30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76E55A-7107-4940-830A-D5F0871CCE51}" type="datetimeFigureOut">
              <a:rPr lang="en-US" smtClean="0">
                <a:solidFill>
                  <a:prstClr val="black">
                    <a:tint val="75000"/>
                  </a:prstClr>
                </a:solidFill>
              </a:rPr>
              <a:pPr/>
              <a:t>3/31/2020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31F4CD-DE00-4933-8CC4-7564744A1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369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76E55A-7107-4940-830A-D5F0871CCE51}" type="datetimeFigureOut">
              <a:rPr lang="en-US" smtClean="0">
                <a:solidFill>
                  <a:prstClr val="black">
                    <a:tint val="75000"/>
                  </a:prstClr>
                </a:solidFill>
              </a:rPr>
              <a:pPr/>
              <a:t>3/31/2020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31F4CD-DE00-4933-8CC4-7564744A1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006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8364" y="2148728"/>
            <a:ext cx="7065818" cy="1297081"/>
          </a:xfrm>
        </p:spPr>
        <p:txBody>
          <a:bodyPr/>
          <a:lstStyle/>
          <a:p>
            <a:r>
              <a:rPr lang="en-US"/>
              <a:t>Click to edit Master title style</a:t>
            </a:r>
          </a:p>
        </p:txBody>
      </p:sp>
      <p:sp>
        <p:nvSpPr>
          <p:cNvPr id="3" name="Subtitle 2"/>
          <p:cNvSpPr>
            <a:spLocks noGrp="1"/>
          </p:cNvSpPr>
          <p:nvPr>
            <p:ph type="subTitle" idx="1"/>
          </p:nvPr>
        </p:nvSpPr>
        <p:spPr>
          <a:xfrm>
            <a:off x="1731818" y="3697941"/>
            <a:ext cx="5818909" cy="1546412"/>
          </a:xfrm>
        </p:spPr>
        <p:txBody>
          <a:bodyPr/>
          <a:lstStyle>
            <a:lvl1pPr marL="0" indent="0" algn="ctr">
              <a:buNone/>
              <a:defRPr>
                <a:solidFill>
                  <a:schemeClr val="tx1">
                    <a:tint val="75000"/>
                  </a:schemeClr>
                </a:solidFill>
              </a:defRPr>
            </a:lvl1pPr>
            <a:lvl2pPr marL="403433" indent="0" algn="ctr">
              <a:buNone/>
              <a:defRPr>
                <a:solidFill>
                  <a:schemeClr val="tx1">
                    <a:tint val="75000"/>
                  </a:schemeClr>
                </a:solidFill>
              </a:defRPr>
            </a:lvl2pPr>
            <a:lvl3pPr marL="806867" indent="0" algn="ctr">
              <a:buNone/>
              <a:defRPr>
                <a:solidFill>
                  <a:schemeClr val="tx1">
                    <a:tint val="75000"/>
                  </a:schemeClr>
                </a:solidFill>
              </a:defRPr>
            </a:lvl3pPr>
            <a:lvl4pPr marL="1210300" indent="0" algn="ctr">
              <a:buNone/>
              <a:defRPr>
                <a:solidFill>
                  <a:schemeClr val="tx1">
                    <a:tint val="75000"/>
                  </a:schemeClr>
                </a:solidFill>
              </a:defRPr>
            </a:lvl4pPr>
            <a:lvl5pPr marL="1613733" indent="0" algn="ctr">
              <a:buNone/>
              <a:defRPr>
                <a:solidFill>
                  <a:schemeClr val="tx1">
                    <a:tint val="75000"/>
                  </a:schemeClr>
                </a:solidFill>
              </a:defRPr>
            </a:lvl5pPr>
            <a:lvl6pPr marL="2017166" indent="0" algn="ctr">
              <a:buNone/>
              <a:defRPr>
                <a:solidFill>
                  <a:schemeClr val="tx1">
                    <a:tint val="75000"/>
                  </a:schemeClr>
                </a:solidFill>
              </a:defRPr>
            </a:lvl6pPr>
            <a:lvl7pPr marL="2420600" indent="0" algn="ctr">
              <a:buNone/>
              <a:defRPr>
                <a:solidFill>
                  <a:schemeClr val="tx1">
                    <a:tint val="75000"/>
                  </a:schemeClr>
                </a:solidFill>
              </a:defRPr>
            </a:lvl7pPr>
            <a:lvl8pPr marL="2824033" indent="0" algn="ctr">
              <a:buNone/>
              <a:defRPr>
                <a:solidFill>
                  <a:schemeClr val="tx1">
                    <a:tint val="75000"/>
                  </a:schemeClr>
                </a:solidFill>
              </a:defRPr>
            </a:lvl8pPr>
            <a:lvl9pPr marL="3227466" indent="0" algn="ctr">
              <a:buNone/>
              <a:defRPr>
                <a:solidFill>
                  <a:schemeClr val="tx1">
                    <a:tint val="75000"/>
                  </a:schemeClr>
                </a:solidFill>
              </a:defRPr>
            </a:lvl9pPr>
          </a:lstStyle>
          <a:p>
            <a:r>
              <a:rPr lang="en-US" dirty="0"/>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F87D2E36-3C61-4632-BAF0-E25EB00B8D0B}" type="slidenum">
              <a:rPr lang="en-US"/>
              <a:pPr>
                <a:defRPr/>
              </a:pPr>
              <a:t>‹#›</a:t>
            </a:fld>
            <a:endParaRPr lang="en-US"/>
          </a:p>
        </p:txBody>
      </p:sp>
    </p:spTree>
    <p:extLst>
      <p:ext uri="{BB962C8B-B14F-4D97-AF65-F5344CB8AC3E}">
        <p14:creationId xmlns:p14="http://schemas.microsoft.com/office/powerpoint/2010/main" val="2508082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5637" y="941294"/>
            <a:ext cx="8312727" cy="1008529"/>
          </a:xfr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415637" y="1949824"/>
            <a:ext cx="8312727" cy="39934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15637" y="5608545"/>
            <a:ext cx="1939636" cy="322169"/>
          </a:xfrm>
          <a:prstGeom prst="rect">
            <a:avLst/>
          </a:prstGeom>
        </p:spPr>
        <p:txBody>
          <a:bodyPr/>
          <a:lstStyle>
            <a:lvl1pPr eaLnBrk="1" fontAlgn="auto" hangingPunct="1">
              <a:spcBef>
                <a:spcPts val="0"/>
              </a:spcBef>
              <a:spcAft>
                <a:spcPts val="0"/>
              </a:spcAft>
              <a:defRPr>
                <a:latin typeface="+mn-lt"/>
                <a:ea typeface="+mn-ea"/>
                <a:cs typeface="+mn-cs"/>
              </a:defRPr>
            </a:lvl1pPr>
          </a:lstStyle>
          <a:p>
            <a:pPr defTabSz="806867">
              <a:defRPr/>
            </a:pPr>
            <a:endParaRPr lang="en-US">
              <a:solidFill>
                <a:prstClr val="black"/>
              </a:solidFill>
            </a:endParaRPr>
          </a:p>
        </p:txBody>
      </p:sp>
      <p:sp>
        <p:nvSpPr>
          <p:cNvPr id="5" name="Footer Placeholder 4"/>
          <p:cNvSpPr>
            <a:spLocks noGrp="1"/>
          </p:cNvSpPr>
          <p:nvPr>
            <p:ph type="ftr" sz="quarter" idx="11"/>
          </p:nvPr>
        </p:nvSpPr>
        <p:spPr>
          <a:xfrm>
            <a:off x="2840182" y="5608545"/>
            <a:ext cx="2632364" cy="322169"/>
          </a:xfrm>
          <a:prstGeom prst="rect">
            <a:avLst/>
          </a:prstGeom>
        </p:spPr>
        <p:txBody>
          <a:bodyPr/>
          <a:lstStyle>
            <a:lvl1pPr eaLnBrk="1" fontAlgn="auto" hangingPunct="1">
              <a:spcBef>
                <a:spcPts val="0"/>
              </a:spcBef>
              <a:spcAft>
                <a:spcPts val="0"/>
              </a:spcAft>
              <a:defRPr>
                <a:latin typeface="+mn-lt"/>
                <a:ea typeface="+mn-ea"/>
                <a:cs typeface="+mn-cs"/>
              </a:defRPr>
            </a:lvl1pPr>
          </a:lstStyle>
          <a:p>
            <a:pPr defTabSz="806867">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102FCC24-0AB2-4878-8609-6A22066C02A0}" type="slidenum">
              <a:rPr lang="en-US"/>
              <a:pPr>
                <a:defRPr/>
              </a:pPr>
              <a:t>‹#›</a:t>
            </a:fld>
            <a:endParaRPr lang="en-US"/>
          </a:p>
        </p:txBody>
      </p:sp>
    </p:spTree>
    <p:extLst>
      <p:ext uri="{BB962C8B-B14F-4D97-AF65-F5344CB8AC3E}">
        <p14:creationId xmlns:p14="http://schemas.microsoft.com/office/powerpoint/2010/main" val="405135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MH and DHDSP locku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p:cNvPicPr>
            <a:picLocks noChangeAspect="1"/>
          </p:cNvPicPr>
          <p:nvPr userDrawn="1"/>
        </p:nvPicPr>
        <p:blipFill>
          <a:blip r:embed="rId2"/>
          <a:stretch>
            <a:fillRect/>
          </a:stretch>
        </p:blipFill>
        <p:spPr>
          <a:xfrm>
            <a:off x="3938296" y="6067938"/>
            <a:ext cx="4948630" cy="581631"/>
          </a:xfrm>
          <a:prstGeom prst="rect">
            <a:avLst/>
          </a:prstGeom>
        </p:spPr>
      </p:pic>
      <p:sp>
        <p:nvSpPr>
          <p:cNvPr id="4" name="Content Placeholder 2"/>
          <p:cNvSpPr>
            <a:spLocks noGrp="1"/>
          </p:cNvSpPr>
          <p:nvPr>
            <p:ph idx="1"/>
          </p:nvPr>
        </p:nvSpPr>
        <p:spPr>
          <a:xfrm>
            <a:off x="457200" y="2034583"/>
            <a:ext cx="8229600" cy="3694699"/>
          </a:xfrm>
        </p:spPr>
        <p:txBody>
          <a:bodyPr>
            <a:normAutofit/>
          </a:bodyPr>
          <a:lstStyle>
            <a:lvl1pPr>
              <a:buClr>
                <a:srgbClr val="793374"/>
              </a:buClr>
              <a:defRPr sz="2700">
                <a:latin typeface="Arial" pitchFamily="34" charset="0"/>
                <a:cs typeface="Arial" pitchFamily="34" charset="0"/>
              </a:defRPr>
            </a:lvl1pPr>
            <a:lvl2pPr>
              <a:buClr>
                <a:srgbClr val="793374"/>
              </a:buClr>
              <a:defRPr sz="2400">
                <a:latin typeface="Arial" pitchFamily="34" charset="0"/>
                <a:cs typeface="Arial" pitchFamily="34" charset="0"/>
              </a:defRPr>
            </a:lvl2pPr>
            <a:lvl3pPr>
              <a:buClr>
                <a:srgbClr val="793374"/>
              </a:buClr>
              <a:defRPr sz="1800">
                <a:latin typeface="Arial" pitchFamily="34" charset="0"/>
                <a:cs typeface="Arial" pitchFamily="34" charset="0"/>
              </a:defRPr>
            </a:lvl3pPr>
            <a:lvl4pPr>
              <a:buClr>
                <a:srgbClr val="793374"/>
              </a:buClr>
              <a:defRPr sz="1500">
                <a:latin typeface="Arial" pitchFamily="34" charset="0"/>
                <a:cs typeface="Arial" pitchFamily="34" charset="0"/>
              </a:defRPr>
            </a:lvl4pPr>
            <a:lvl5pPr>
              <a:buClr>
                <a:srgbClr val="793374"/>
              </a:buClr>
              <a:defRPr sz="15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2550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56648" y="3888442"/>
            <a:ext cx="7065818" cy="1201831"/>
          </a:xfrm>
        </p:spPr>
        <p:txBody>
          <a:bodyPr anchor="t"/>
          <a:lstStyle>
            <a:lvl1pPr algn="l">
              <a:defRPr sz="3530" b="1" cap="all"/>
            </a:lvl1pPr>
          </a:lstStyle>
          <a:p>
            <a:r>
              <a:rPr lang="en-US"/>
              <a:t>Click to edit Master title style</a:t>
            </a:r>
          </a:p>
        </p:txBody>
      </p:sp>
      <p:sp>
        <p:nvSpPr>
          <p:cNvPr id="3" name="Text Placeholder 2"/>
          <p:cNvSpPr>
            <a:spLocks noGrp="1"/>
          </p:cNvSpPr>
          <p:nvPr>
            <p:ph type="body" idx="1"/>
          </p:nvPr>
        </p:nvSpPr>
        <p:spPr>
          <a:xfrm>
            <a:off x="656648" y="2564747"/>
            <a:ext cx="7065818" cy="1323694"/>
          </a:xfrm>
        </p:spPr>
        <p:txBody>
          <a:bodyPr anchor="b"/>
          <a:lstStyle>
            <a:lvl1pPr marL="0" indent="0">
              <a:buNone/>
              <a:defRPr sz="1765">
                <a:solidFill>
                  <a:schemeClr val="tx1">
                    <a:tint val="75000"/>
                  </a:schemeClr>
                </a:solidFill>
              </a:defRPr>
            </a:lvl1pPr>
            <a:lvl2pPr marL="403433" indent="0">
              <a:buNone/>
              <a:defRPr sz="1588">
                <a:solidFill>
                  <a:schemeClr val="tx1">
                    <a:tint val="75000"/>
                  </a:schemeClr>
                </a:solidFill>
              </a:defRPr>
            </a:lvl2pPr>
            <a:lvl3pPr marL="806867" indent="0">
              <a:buNone/>
              <a:defRPr sz="1412">
                <a:solidFill>
                  <a:schemeClr val="tx1">
                    <a:tint val="75000"/>
                  </a:schemeClr>
                </a:solidFill>
              </a:defRPr>
            </a:lvl3pPr>
            <a:lvl4pPr marL="1210300" indent="0">
              <a:buNone/>
              <a:defRPr sz="1235">
                <a:solidFill>
                  <a:schemeClr val="tx1">
                    <a:tint val="75000"/>
                  </a:schemeClr>
                </a:solidFill>
              </a:defRPr>
            </a:lvl4pPr>
            <a:lvl5pPr marL="1613733" indent="0">
              <a:buNone/>
              <a:defRPr sz="1235">
                <a:solidFill>
                  <a:schemeClr val="tx1">
                    <a:tint val="75000"/>
                  </a:schemeClr>
                </a:solidFill>
              </a:defRPr>
            </a:lvl5pPr>
            <a:lvl6pPr marL="2017166" indent="0">
              <a:buNone/>
              <a:defRPr sz="1235">
                <a:solidFill>
                  <a:schemeClr val="tx1">
                    <a:tint val="75000"/>
                  </a:schemeClr>
                </a:solidFill>
              </a:defRPr>
            </a:lvl6pPr>
            <a:lvl7pPr marL="2420600" indent="0">
              <a:buNone/>
              <a:defRPr sz="1235">
                <a:solidFill>
                  <a:schemeClr val="tx1">
                    <a:tint val="75000"/>
                  </a:schemeClr>
                </a:solidFill>
              </a:defRPr>
            </a:lvl7pPr>
            <a:lvl8pPr marL="2824033" indent="0">
              <a:buNone/>
              <a:defRPr sz="1235">
                <a:solidFill>
                  <a:schemeClr val="tx1">
                    <a:tint val="75000"/>
                  </a:schemeClr>
                </a:solidFill>
              </a:defRPr>
            </a:lvl8pPr>
            <a:lvl9pPr marL="3227466" indent="0">
              <a:buNone/>
              <a:defRPr sz="1235">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60B1752B-7368-4D53-8F44-22C3055FD0CB}" type="slidenum">
              <a:rPr lang="en-US"/>
              <a:pPr>
                <a:defRPr/>
              </a:pPr>
              <a:t>‹#›</a:t>
            </a:fld>
            <a:endParaRPr lang="en-US"/>
          </a:p>
        </p:txBody>
      </p:sp>
    </p:spTree>
    <p:extLst>
      <p:ext uri="{BB962C8B-B14F-4D97-AF65-F5344CB8AC3E}">
        <p14:creationId xmlns:p14="http://schemas.microsoft.com/office/powerpoint/2010/main" val="2136520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2057680"/>
            <a:ext cx="3671455" cy="3993497"/>
          </a:xfrm>
        </p:spPr>
        <p:txBody>
          <a:bodyPr/>
          <a:lstStyle>
            <a:lvl1pPr>
              <a:defRPr sz="2471"/>
            </a:lvl1pPr>
            <a:lvl2pPr>
              <a:defRPr sz="2118"/>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0" y="2057680"/>
            <a:ext cx="3671455" cy="3993497"/>
          </a:xfrm>
        </p:spPr>
        <p:txBody>
          <a:bodyPr/>
          <a:lstStyle>
            <a:lvl1pPr>
              <a:defRPr sz="2471"/>
            </a:lvl1pPr>
            <a:lvl2pPr>
              <a:defRPr sz="2118"/>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FF622555-AC2C-4B5C-996D-CFDEE915958A}" type="slidenum">
              <a:rPr lang="en-US"/>
              <a:pPr>
                <a:defRPr/>
              </a:pPr>
              <a:t>‹#›</a:t>
            </a:fld>
            <a:endParaRPr lang="en-US"/>
          </a:p>
        </p:txBody>
      </p:sp>
    </p:spTree>
    <p:extLst>
      <p:ext uri="{BB962C8B-B14F-4D97-AF65-F5344CB8AC3E}">
        <p14:creationId xmlns:p14="http://schemas.microsoft.com/office/powerpoint/2010/main" val="2491109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87BED110-5E7E-4F09-B391-3171A9E505DD}" type="slidenum">
              <a:rPr lang="en-US"/>
              <a:pPr>
                <a:defRPr/>
              </a:pPr>
              <a:t>‹#›</a:t>
            </a:fld>
            <a:endParaRPr lang="en-US"/>
          </a:p>
        </p:txBody>
      </p:sp>
    </p:spTree>
    <p:extLst>
      <p:ext uri="{BB962C8B-B14F-4D97-AF65-F5344CB8AC3E}">
        <p14:creationId xmlns:p14="http://schemas.microsoft.com/office/powerpoint/2010/main" val="11263240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6B64D58F-0999-4945-8DCD-FD10FD46D81A}" type="slidenum">
              <a:rPr lang="en-US"/>
              <a:pPr>
                <a:defRPr/>
              </a:pPr>
              <a:t>‹#›</a:t>
            </a:fld>
            <a:endParaRPr lang="en-US"/>
          </a:p>
        </p:txBody>
      </p:sp>
    </p:spTree>
    <p:extLst>
      <p:ext uri="{BB962C8B-B14F-4D97-AF65-F5344CB8AC3E}">
        <p14:creationId xmlns:p14="http://schemas.microsoft.com/office/powerpoint/2010/main" val="27783120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1143000"/>
            <a:ext cx="2734830" cy="1025338"/>
          </a:xfrm>
        </p:spPr>
        <p:txBody>
          <a:bodyPr anchor="b"/>
          <a:lstStyle>
            <a:lvl1pPr algn="l">
              <a:defRPr sz="1765" b="1"/>
            </a:lvl1pPr>
          </a:lstStyle>
          <a:p>
            <a:r>
              <a:rPr lang="en-US"/>
              <a:t>Click to edit Master title style</a:t>
            </a:r>
          </a:p>
        </p:txBody>
      </p:sp>
      <p:sp>
        <p:nvSpPr>
          <p:cNvPr id="3" name="Content Placeholder 2"/>
          <p:cNvSpPr>
            <a:spLocks noGrp="1"/>
          </p:cNvSpPr>
          <p:nvPr>
            <p:ph idx="1"/>
          </p:nvPr>
        </p:nvSpPr>
        <p:spPr>
          <a:xfrm>
            <a:off x="3532909" y="1143001"/>
            <a:ext cx="4647045" cy="5164511"/>
          </a:xfrm>
        </p:spPr>
        <p:txBody>
          <a:bodyPr/>
          <a:lstStyle>
            <a:lvl1pPr>
              <a:defRPr sz="2824"/>
            </a:lvl1pPr>
            <a:lvl2pPr>
              <a:defRPr sz="2471"/>
            </a:lvl2pPr>
            <a:lvl3pPr>
              <a:defRPr sz="2118"/>
            </a:lvl3pPr>
            <a:lvl4pPr>
              <a:defRPr sz="1765"/>
            </a:lvl4pPr>
            <a:lvl5pPr>
              <a:defRPr sz="1765"/>
            </a:lvl5pPr>
            <a:lvl6pPr>
              <a:defRPr sz="1765"/>
            </a:lvl6pPr>
            <a:lvl7pPr>
              <a:defRPr sz="1765"/>
            </a:lvl7pPr>
            <a:lvl8pPr>
              <a:defRPr sz="1765"/>
            </a:lvl8pPr>
            <a:lvl9pPr>
              <a:defRPr sz="176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98500" y="2168339"/>
            <a:ext cx="2734830" cy="4139173"/>
          </a:xfrm>
        </p:spPr>
        <p:txBody>
          <a:bodyPr/>
          <a:lstStyle>
            <a:lvl1pPr marL="0" indent="0">
              <a:buNone/>
              <a:defRPr sz="1235"/>
            </a:lvl1pPr>
            <a:lvl2pPr marL="403433" indent="0">
              <a:buNone/>
              <a:defRPr sz="1059"/>
            </a:lvl2pPr>
            <a:lvl3pPr marL="806867" indent="0">
              <a:buNone/>
              <a:defRPr sz="882"/>
            </a:lvl3pPr>
            <a:lvl4pPr marL="1210300" indent="0">
              <a:buNone/>
              <a:defRPr sz="794"/>
            </a:lvl4pPr>
            <a:lvl5pPr marL="1613733" indent="0">
              <a:buNone/>
              <a:defRPr sz="794"/>
            </a:lvl5pPr>
            <a:lvl6pPr marL="2017166" indent="0">
              <a:buNone/>
              <a:defRPr sz="794"/>
            </a:lvl6pPr>
            <a:lvl7pPr marL="2420600" indent="0">
              <a:buNone/>
              <a:defRPr sz="794"/>
            </a:lvl7pPr>
            <a:lvl8pPr marL="2824033" indent="0">
              <a:buNone/>
              <a:defRPr sz="794"/>
            </a:lvl8pPr>
            <a:lvl9pPr marL="3227466" indent="0">
              <a:buNone/>
              <a:defRPr sz="794"/>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60A701EF-8CA9-497E-A1C7-A69D28D3322E}" type="slidenum">
              <a:rPr lang="en-US"/>
              <a:pPr>
                <a:defRPr/>
              </a:pPr>
              <a:t>‹#›</a:t>
            </a:fld>
            <a:endParaRPr lang="en-US"/>
          </a:p>
        </p:txBody>
      </p:sp>
    </p:spTree>
    <p:extLst>
      <p:ext uri="{BB962C8B-B14F-4D97-AF65-F5344CB8AC3E}">
        <p14:creationId xmlns:p14="http://schemas.microsoft.com/office/powerpoint/2010/main" val="4046513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9091" y="5039846"/>
            <a:ext cx="4987636" cy="500063"/>
          </a:xfrm>
        </p:spPr>
        <p:txBody>
          <a:bodyPr anchor="b"/>
          <a:lstStyle>
            <a:lvl1pPr algn="l">
              <a:defRPr sz="1765" b="1"/>
            </a:lvl1pPr>
          </a:lstStyle>
          <a:p>
            <a:r>
              <a:rPr lang="en-US"/>
              <a:t>Click to edit Master title style</a:t>
            </a:r>
          </a:p>
        </p:txBody>
      </p:sp>
      <p:sp>
        <p:nvSpPr>
          <p:cNvPr id="3" name="Picture Placeholder 2"/>
          <p:cNvSpPr>
            <a:spLocks noGrp="1"/>
          </p:cNvSpPr>
          <p:nvPr>
            <p:ph type="pic" idx="1"/>
          </p:nvPr>
        </p:nvSpPr>
        <p:spPr>
          <a:xfrm>
            <a:off x="1039091" y="1344706"/>
            <a:ext cx="4987636" cy="3630706"/>
          </a:xfrm>
        </p:spPr>
        <p:txBody>
          <a:bodyPr rtlCol="0">
            <a:normAutofit/>
          </a:bodyPr>
          <a:lstStyle>
            <a:lvl1pPr marL="0" indent="0">
              <a:buNone/>
              <a:defRPr sz="2824"/>
            </a:lvl1pPr>
            <a:lvl2pPr marL="403433" indent="0">
              <a:buNone/>
              <a:defRPr sz="2471"/>
            </a:lvl2pPr>
            <a:lvl3pPr marL="806867" indent="0">
              <a:buNone/>
              <a:defRPr sz="2118"/>
            </a:lvl3pPr>
            <a:lvl4pPr marL="1210300" indent="0">
              <a:buNone/>
              <a:defRPr sz="1765"/>
            </a:lvl4pPr>
            <a:lvl5pPr marL="1613733" indent="0">
              <a:buNone/>
              <a:defRPr sz="1765"/>
            </a:lvl5pPr>
            <a:lvl6pPr marL="2017166" indent="0">
              <a:buNone/>
              <a:defRPr sz="1765"/>
            </a:lvl6pPr>
            <a:lvl7pPr marL="2420600" indent="0">
              <a:buNone/>
              <a:defRPr sz="1765"/>
            </a:lvl7pPr>
            <a:lvl8pPr marL="2824033" indent="0">
              <a:buNone/>
              <a:defRPr sz="1765"/>
            </a:lvl8pPr>
            <a:lvl9pPr marL="3227466" indent="0">
              <a:buNone/>
              <a:defRPr sz="1765"/>
            </a:lvl9pPr>
          </a:lstStyle>
          <a:p>
            <a:pPr lvl="0"/>
            <a:endParaRPr lang="en-US" noProof="0"/>
          </a:p>
        </p:txBody>
      </p:sp>
      <p:sp>
        <p:nvSpPr>
          <p:cNvPr id="4" name="Text Placeholder 3"/>
          <p:cNvSpPr>
            <a:spLocks noGrp="1"/>
          </p:cNvSpPr>
          <p:nvPr>
            <p:ph type="body" sz="half" idx="2"/>
          </p:nvPr>
        </p:nvSpPr>
        <p:spPr>
          <a:xfrm>
            <a:off x="1039091" y="5539909"/>
            <a:ext cx="4987636" cy="710172"/>
          </a:xfrm>
        </p:spPr>
        <p:txBody>
          <a:bodyPr/>
          <a:lstStyle>
            <a:lvl1pPr marL="0" indent="0">
              <a:buNone/>
              <a:defRPr sz="1235"/>
            </a:lvl1pPr>
            <a:lvl2pPr marL="403433" indent="0">
              <a:buNone/>
              <a:defRPr sz="1059"/>
            </a:lvl2pPr>
            <a:lvl3pPr marL="806867" indent="0">
              <a:buNone/>
              <a:defRPr sz="882"/>
            </a:lvl3pPr>
            <a:lvl4pPr marL="1210300" indent="0">
              <a:buNone/>
              <a:defRPr sz="794"/>
            </a:lvl4pPr>
            <a:lvl5pPr marL="1613733" indent="0">
              <a:buNone/>
              <a:defRPr sz="794"/>
            </a:lvl5pPr>
            <a:lvl6pPr marL="2017166" indent="0">
              <a:buNone/>
              <a:defRPr sz="794"/>
            </a:lvl6pPr>
            <a:lvl7pPr marL="2420600" indent="0">
              <a:buNone/>
              <a:defRPr sz="794"/>
            </a:lvl7pPr>
            <a:lvl8pPr marL="2824033" indent="0">
              <a:buNone/>
              <a:defRPr sz="794"/>
            </a:lvl8pPr>
            <a:lvl9pPr marL="3227466" indent="0">
              <a:buNone/>
              <a:defRPr sz="794"/>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BA7D62FB-EF5A-492E-9401-96478EF55D63}" type="slidenum">
              <a:rPr lang="en-US"/>
              <a:pPr>
                <a:defRPr/>
              </a:pPr>
              <a:t>‹#›</a:t>
            </a:fld>
            <a:endParaRPr lang="en-US"/>
          </a:p>
        </p:txBody>
      </p:sp>
    </p:spTree>
    <p:extLst>
      <p:ext uri="{BB962C8B-B14F-4D97-AF65-F5344CB8AC3E}">
        <p14:creationId xmlns:p14="http://schemas.microsoft.com/office/powerpoint/2010/main" val="35583583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F6C7D65-FFF0-4CFA-98F0-E02FAB490941}" type="datetime1">
              <a:rPr lang="en-US" smtClean="0">
                <a:solidFill>
                  <a:prstClr val="black">
                    <a:tint val="75000"/>
                  </a:prstClr>
                </a:solidFill>
              </a:rPr>
              <a:pPr/>
              <a:t>3/31/2020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7F6B2A-AA1D-4BB0-B72E-C9EB621A04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931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Vibrant_Page_01-02.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288770" y="5576552"/>
            <a:ext cx="6855230" cy="1281448"/>
          </a:xfrm>
          <a:prstGeom prst="rect">
            <a:avLst/>
          </a:prstGeom>
        </p:spPr>
      </p:pic>
      <p:sp>
        <p:nvSpPr>
          <p:cNvPr id="2" name="Title 1"/>
          <p:cNvSpPr>
            <a:spLocks noGrp="1"/>
          </p:cNvSpPr>
          <p:nvPr>
            <p:ph type="title"/>
          </p:nvPr>
        </p:nvSpPr>
        <p:spPr>
          <a:xfrm>
            <a:off x="252132" y="257550"/>
            <a:ext cx="7886700" cy="531346"/>
          </a:xfrm>
        </p:spPr>
        <p:txBody>
          <a:bodyPr/>
          <a:lstStyle>
            <a:lvl1pPr>
              <a:defRPr b="0">
                <a:solidFill>
                  <a:srgbClr val="EC1C24"/>
                </a:solidFill>
                <a:latin typeface="+mn-lt"/>
              </a:defRPr>
            </a:lvl1pPr>
          </a:lstStyle>
          <a:p>
            <a:r>
              <a:rPr lang="en-US" dirty="0"/>
              <a:t>Click to edit Master title style</a:t>
            </a:r>
          </a:p>
        </p:txBody>
      </p:sp>
      <p:sp>
        <p:nvSpPr>
          <p:cNvPr id="3" name="Content Placeholder 2"/>
          <p:cNvSpPr>
            <a:spLocks noGrp="1"/>
          </p:cNvSpPr>
          <p:nvPr>
            <p:ph idx="1"/>
          </p:nvPr>
        </p:nvSpPr>
        <p:spPr>
          <a:xfrm>
            <a:off x="249382" y="1302327"/>
            <a:ext cx="8265968" cy="4874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252132" y="6356351"/>
            <a:ext cx="2057400" cy="365125"/>
          </a:xfrm>
        </p:spPr>
        <p:txBody>
          <a:bodyPr/>
          <a:lstStyle>
            <a:lvl1pPr algn="l">
              <a:defRPr/>
            </a:lvl1pPr>
          </a:lstStyle>
          <a:p>
            <a:fld id="{CE7F6B2A-AA1D-4BB0-B72E-C9EB621A0451}" type="slidenum">
              <a:rPr lang="en-US" smtClean="0">
                <a:solidFill>
                  <a:prstClr val="black">
                    <a:tint val="75000"/>
                  </a:prstClr>
                </a:solidFill>
              </a:rPr>
              <a:pPr/>
              <a:t>‹#›</a:t>
            </a:fld>
            <a:endParaRPr lang="en-US" dirty="0">
              <a:solidFill>
                <a:prstClr val="black">
                  <a:tint val="75000"/>
                </a:prstClr>
              </a:solidFill>
            </a:endParaRPr>
          </a:p>
        </p:txBody>
      </p:sp>
      <p:cxnSp>
        <p:nvCxnSpPr>
          <p:cNvPr id="5" name="Straight Connector 4"/>
          <p:cNvCxnSpPr/>
          <p:nvPr userDrawn="1"/>
        </p:nvCxnSpPr>
        <p:spPr>
          <a:xfrm>
            <a:off x="270457" y="913386"/>
            <a:ext cx="8239259" cy="0"/>
          </a:xfrm>
          <a:prstGeom prst="line">
            <a:avLst/>
          </a:prstGeom>
          <a:ln w="38100" cap="rnd">
            <a:solidFill>
              <a:srgbClr val="9F9F9F"/>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04415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52132" y="6356351"/>
            <a:ext cx="2057400" cy="365125"/>
          </a:xfrm>
        </p:spPr>
        <p:txBody>
          <a:bodyPr/>
          <a:lstStyle>
            <a:lvl1pPr algn="l">
              <a:defRPr/>
            </a:lvl1pPr>
          </a:lstStyle>
          <a:p>
            <a:fld id="{CE7F6B2A-AA1D-4BB0-B72E-C9EB621A0451}" type="slidenum">
              <a:rPr lang="en-US" smtClean="0">
                <a:solidFill>
                  <a:prstClr val="black">
                    <a:tint val="75000"/>
                  </a:prstClr>
                </a:solidFill>
              </a:rPr>
              <a:pPr/>
              <a:t>‹#›</a:t>
            </a:fld>
            <a:endParaRPr lang="en-US" dirty="0">
              <a:solidFill>
                <a:prstClr val="black">
                  <a:tint val="75000"/>
                </a:prstClr>
              </a:solidFill>
            </a:endParaRPr>
          </a:p>
        </p:txBody>
      </p:sp>
      <p:sp>
        <p:nvSpPr>
          <p:cNvPr id="11" name="Rectangle 10"/>
          <p:cNvSpPr/>
          <p:nvPr userDrawn="1"/>
        </p:nvSpPr>
        <p:spPr>
          <a:xfrm>
            <a:off x="2235896" y="0"/>
            <a:ext cx="6908105"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12" name="Title 1"/>
          <p:cNvSpPr>
            <a:spLocks noGrp="1"/>
          </p:cNvSpPr>
          <p:nvPr>
            <p:ph type="title"/>
          </p:nvPr>
        </p:nvSpPr>
        <p:spPr>
          <a:xfrm>
            <a:off x="252132" y="257550"/>
            <a:ext cx="1908608" cy="2473124"/>
          </a:xfrm>
        </p:spPr>
        <p:txBody>
          <a:bodyPr>
            <a:normAutofit/>
          </a:bodyPr>
          <a:lstStyle>
            <a:lvl1pPr algn="r">
              <a:defRPr sz="2700" b="1">
                <a:solidFill>
                  <a:srgbClr val="EC1C24"/>
                </a:solidFill>
              </a:defRPr>
            </a:lvl1pPr>
          </a:lstStyle>
          <a:p>
            <a:r>
              <a:rPr lang="en-US" dirty="0"/>
              <a:t>Click to edit Master title style</a:t>
            </a:r>
          </a:p>
        </p:txBody>
      </p:sp>
      <p:pic>
        <p:nvPicPr>
          <p:cNvPr id="13" name="Picture 12" descr="Vibrant_Page_01-02.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288770" y="5576552"/>
            <a:ext cx="6855230" cy="1281448"/>
          </a:xfrm>
          <a:prstGeom prst="rect">
            <a:avLst/>
          </a:prstGeom>
        </p:spPr>
      </p:pic>
    </p:spTree>
    <p:extLst>
      <p:ext uri="{BB962C8B-B14F-4D97-AF65-F5344CB8AC3E}">
        <p14:creationId xmlns:p14="http://schemas.microsoft.com/office/powerpoint/2010/main" val="16192085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70C8D5-8D0A-4E50-8EF0-489903FD33CF}" type="datetime1">
              <a:rPr lang="en-US" smtClean="0">
                <a:solidFill>
                  <a:prstClr val="black">
                    <a:tint val="75000"/>
                  </a:prstClr>
                </a:solidFill>
              </a:rPr>
              <a:pPr/>
              <a:t>3/31/2020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7F6B2A-AA1D-4BB0-B72E-C9EB621A04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8031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Text, and Content MH logo only">
    <p:spTree>
      <p:nvGrpSpPr>
        <p:cNvPr id="1" name=""/>
        <p:cNvGrpSpPr/>
        <p:nvPr/>
      </p:nvGrpSpPr>
      <p:grpSpPr>
        <a:xfrm>
          <a:off x="0" y="0"/>
          <a:ext cx="0" cy="0"/>
          <a:chOff x="0" y="0"/>
          <a:chExt cx="0" cy="0"/>
        </a:xfrm>
      </p:grpSpPr>
      <p:sp>
        <p:nvSpPr>
          <p:cNvPr id="5" name="Rectangle 4"/>
          <p:cNvSpPr/>
          <p:nvPr userDrawn="1"/>
        </p:nvSpPr>
        <p:spPr>
          <a:xfrm>
            <a:off x="6637513" y="6033230"/>
            <a:ext cx="2419489" cy="7127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64" tIns="34282" rIns="68564" bIns="34282" anchor="ctr"/>
          <a:lstStyle/>
          <a:p>
            <a:pPr algn="ctr" defTabSz="456615">
              <a:defRPr/>
            </a:pPr>
            <a:endParaRPr lang="en-US" b="1" dirty="0">
              <a:solidFill>
                <a:prstClr val="white"/>
              </a:solidFill>
            </a:endParaRPr>
          </a:p>
        </p:txBody>
      </p:sp>
      <p:sp>
        <p:nvSpPr>
          <p:cNvPr id="7" name="Content Placeholder 2"/>
          <p:cNvSpPr>
            <a:spLocks noGrp="1"/>
          </p:cNvSpPr>
          <p:nvPr>
            <p:ph idx="1"/>
          </p:nvPr>
        </p:nvSpPr>
        <p:spPr>
          <a:xfrm>
            <a:off x="457200" y="2034583"/>
            <a:ext cx="3969286" cy="3694699"/>
          </a:xfrm>
        </p:spPr>
        <p:txBody>
          <a:bodyPr>
            <a:normAutofit/>
          </a:bodyPr>
          <a:lstStyle>
            <a:lvl1pPr>
              <a:buClr>
                <a:srgbClr val="793374"/>
              </a:buClr>
              <a:defRPr sz="3000">
                <a:latin typeface="Arial" pitchFamily="34" charset="0"/>
                <a:cs typeface="Arial" pitchFamily="34" charset="0"/>
              </a:defRPr>
            </a:lvl1pPr>
            <a:lvl2pPr>
              <a:buClr>
                <a:srgbClr val="793374"/>
              </a:buClr>
              <a:defRPr sz="2700">
                <a:latin typeface="Arial" pitchFamily="34" charset="0"/>
                <a:cs typeface="Arial" pitchFamily="34" charset="0"/>
              </a:defRPr>
            </a:lvl2pPr>
            <a:lvl3pPr>
              <a:buClr>
                <a:srgbClr val="793374"/>
              </a:buClr>
              <a:defRPr sz="2100">
                <a:latin typeface="Arial" pitchFamily="34" charset="0"/>
                <a:cs typeface="Arial" pitchFamily="34" charset="0"/>
              </a:defRPr>
            </a:lvl3pPr>
            <a:lvl4pPr>
              <a:buClr>
                <a:srgbClr val="793374"/>
              </a:buClr>
              <a:defRPr sz="1800">
                <a:latin typeface="Arial" pitchFamily="34" charset="0"/>
                <a:cs typeface="Arial" pitchFamily="34" charset="0"/>
              </a:defRPr>
            </a:lvl4pPr>
            <a:lvl5pPr>
              <a:buClr>
                <a:srgbClr val="793374"/>
              </a:buClr>
              <a:defRPr sz="18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1"/>
          </p:nvPr>
        </p:nvSpPr>
        <p:spPr>
          <a:xfrm>
            <a:off x="4672402" y="2036288"/>
            <a:ext cx="4016104" cy="3694699"/>
          </a:xfrm>
        </p:spPr>
        <p:txBody>
          <a:bodyPr>
            <a:normAutofit/>
          </a:bodyPr>
          <a:lstStyle>
            <a:lvl1pPr>
              <a:buClr>
                <a:srgbClr val="793374"/>
              </a:buClr>
              <a:defRPr sz="3000">
                <a:latin typeface="Arial" pitchFamily="34" charset="0"/>
                <a:cs typeface="Arial" pitchFamily="34" charset="0"/>
              </a:defRPr>
            </a:lvl1pPr>
            <a:lvl2pPr>
              <a:buClr>
                <a:srgbClr val="793374"/>
              </a:buClr>
              <a:defRPr sz="2700">
                <a:latin typeface="Arial" pitchFamily="34" charset="0"/>
                <a:cs typeface="Arial" pitchFamily="34" charset="0"/>
              </a:defRPr>
            </a:lvl2pPr>
            <a:lvl3pPr>
              <a:buClr>
                <a:srgbClr val="793374"/>
              </a:buClr>
              <a:defRPr sz="2100">
                <a:latin typeface="Arial" pitchFamily="34" charset="0"/>
                <a:cs typeface="Arial" pitchFamily="34" charset="0"/>
              </a:defRPr>
            </a:lvl3pPr>
            <a:lvl4pPr>
              <a:buClr>
                <a:srgbClr val="793374"/>
              </a:buClr>
              <a:defRPr sz="1800">
                <a:latin typeface="Arial" pitchFamily="34" charset="0"/>
                <a:cs typeface="Arial" pitchFamily="34" charset="0"/>
              </a:defRPr>
            </a:lvl4pPr>
            <a:lvl5pPr>
              <a:buClr>
                <a:srgbClr val="793374"/>
              </a:buClr>
              <a:defRPr sz="18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7638034"/>
      </p:ext>
    </p:extLst>
  </p:cSld>
  <p:clrMapOvr>
    <a:masterClrMapping/>
  </p:clrMapOvr>
  <p:transition spd="slow">
    <p:wipe dir="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402405-DCD1-416D-9529-435FB04C3183}" type="datetime1">
              <a:rPr lang="en-US" smtClean="0">
                <a:solidFill>
                  <a:prstClr val="black">
                    <a:tint val="75000"/>
                  </a:prstClr>
                </a:solidFill>
              </a:rPr>
              <a:pPr/>
              <a:t>3/31/2020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7F6B2A-AA1D-4BB0-B72E-C9EB621A04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4773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90B227-6E08-499E-AC83-EB40929C245B}" type="datetime1">
              <a:rPr lang="en-US" smtClean="0">
                <a:solidFill>
                  <a:prstClr val="black">
                    <a:tint val="75000"/>
                  </a:prstClr>
                </a:solidFill>
              </a:rPr>
              <a:pPr/>
              <a:t>3/31/2020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7F6B2A-AA1D-4BB0-B72E-C9EB621A04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093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5FAF13-7887-433A-90FB-0584F27217D6}" type="datetime1">
              <a:rPr lang="en-US" smtClean="0">
                <a:solidFill>
                  <a:prstClr val="black">
                    <a:tint val="75000"/>
                  </a:prstClr>
                </a:solidFill>
              </a:rPr>
              <a:pPr/>
              <a:t>3/31/2020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7815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368A21-BC01-4C25-882B-058617C3B257}" type="datetime1">
              <a:rPr lang="en-US" smtClean="0">
                <a:solidFill>
                  <a:prstClr val="black">
                    <a:tint val="75000"/>
                  </a:prstClr>
                </a:solidFill>
              </a:rPr>
              <a:pPr/>
              <a:t>3/31/2020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7F6B2A-AA1D-4BB0-B72E-C9EB621A04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6733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C4D7B8F-3832-4391-A2DA-B4AC00432FF8}" type="datetime1">
              <a:rPr lang="en-US" smtClean="0">
                <a:solidFill>
                  <a:prstClr val="black">
                    <a:tint val="75000"/>
                  </a:prstClr>
                </a:solidFill>
              </a:rPr>
              <a:pPr/>
              <a:t>3/31/2020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7F6B2A-AA1D-4BB0-B72E-C9EB621A04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0465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FC9379-FA2D-4B23-872C-9DAC26AAC828}" type="datetime1">
              <a:rPr lang="en-US" smtClean="0">
                <a:solidFill>
                  <a:prstClr val="black">
                    <a:tint val="75000"/>
                  </a:prstClr>
                </a:solidFill>
              </a:rPr>
              <a:pPr/>
              <a:t>3/31/2020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7F6B2A-AA1D-4BB0-B72E-C9EB621A04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79494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184621-60FB-4F19-80D8-3720C002A2A7}" type="datetime1">
              <a:rPr lang="en-US" smtClean="0">
                <a:solidFill>
                  <a:prstClr val="black">
                    <a:tint val="75000"/>
                  </a:prstClr>
                </a:solidFill>
              </a:rPr>
              <a:pPr/>
              <a:t>3/31/2020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7F6B2A-AA1D-4BB0-B72E-C9EB621A04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6086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8364" y="2148728"/>
            <a:ext cx="7065818" cy="1297081"/>
          </a:xfrm>
        </p:spPr>
        <p:txBody>
          <a:bodyPr/>
          <a:lstStyle/>
          <a:p>
            <a:r>
              <a:rPr lang="en-US"/>
              <a:t>Click to edit Master title style</a:t>
            </a:r>
          </a:p>
        </p:txBody>
      </p:sp>
      <p:sp>
        <p:nvSpPr>
          <p:cNvPr id="3" name="Subtitle 2"/>
          <p:cNvSpPr>
            <a:spLocks noGrp="1"/>
          </p:cNvSpPr>
          <p:nvPr>
            <p:ph type="subTitle" idx="1"/>
          </p:nvPr>
        </p:nvSpPr>
        <p:spPr>
          <a:xfrm>
            <a:off x="1731818" y="3697941"/>
            <a:ext cx="5818909" cy="1546412"/>
          </a:xfrm>
        </p:spPr>
        <p:txBody>
          <a:bodyPr/>
          <a:lstStyle>
            <a:lvl1pPr marL="0" indent="0" algn="ctr">
              <a:buNone/>
              <a:defRPr>
                <a:solidFill>
                  <a:schemeClr val="tx1">
                    <a:tint val="75000"/>
                  </a:schemeClr>
                </a:solidFill>
              </a:defRPr>
            </a:lvl1pPr>
            <a:lvl2pPr marL="403433" indent="0" algn="ctr">
              <a:buNone/>
              <a:defRPr>
                <a:solidFill>
                  <a:schemeClr val="tx1">
                    <a:tint val="75000"/>
                  </a:schemeClr>
                </a:solidFill>
              </a:defRPr>
            </a:lvl2pPr>
            <a:lvl3pPr marL="806867" indent="0" algn="ctr">
              <a:buNone/>
              <a:defRPr>
                <a:solidFill>
                  <a:schemeClr val="tx1">
                    <a:tint val="75000"/>
                  </a:schemeClr>
                </a:solidFill>
              </a:defRPr>
            </a:lvl3pPr>
            <a:lvl4pPr marL="1210300" indent="0" algn="ctr">
              <a:buNone/>
              <a:defRPr>
                <a:solidFill>
                  <a:schemeClr val="tx1">
                    <a:tint val="75000"/>
                  </a:schemeClr>
                </a:solidFill>
              </a:defRPr>
            </a:lvl4pPr>
            <a:lvl5pPr marL="1613733" indent="0" algn="ctr">
              <a:buNone/>
              <a:defRPr>
                <a:solidFill>
                  <a:schemeClr val="tx1">
                    <a:tint val="75000"/>
                  </a:schemeClr>
                </a:solidFill>
              </a:defRPr>
            </a:lvl5pPr>
            <a:lvl6pPr marL="2017166" indent="0" algn="ctr">
              <a:buNone/>
              <a:defRPr>
                <a:solidFill>
                  <a:schemeClr val="tx1">
                    <a:tint val="75000"/>
                  </a:schemeClr>
                </a:solidFill>
              </a:defRPr>
            </a:lvl6pPr>
            <a:lvl7pPr marL="2420600" indent="0" algn="ctr">
              <a:buNone/>
              <a:defRPr>
                <a:solidFill>
                  <a:schemeClr val="tx1">
                    <a:tint val="75000"/>
                  </a:schemeClr>
                </a:solidFill>
              </a:defRPr>
            </a:lvl7pPr>
            <a:lvl8pPr marL="2824033" indent="0" algn="ctr">
              <a:buNone/>
              <a:defRPr>
                <a:solidFill>
                  <a:schemeClr val="tx1">
                    <a:tint val="75000"/>
                  </a:schemeClr>
                </a:solidFill>
              </a:defRPr>
            </a:lvl8pPr>
            <a:lvl9pPr marL="3227466" indent="0" algn="ctr">
              <a:buNone/>
              <a:defRPr>
                <a:solidFill>
                  <a:schemeClr val="tx1">
                    <a:tint val="75000"/>
                  </a:schemeClr>
                </a:solidFill>
              </a:defRPr>
            </a:lvl9pPr>
          </a:lstStyle>
          <a:p>
            <a:r>
              <a:rPr lang="en-US" dirty="0"/>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818D05A8-C600-4F3E-BE77-3ABECCE3F365}" type="slidenum">
              <a:rPr lang="en-US"/>
              <a:pPr>
                <a:defRPr/>
              </a:pPr>
              <a:t>‹#›</a:t>
            </a:fld>
            <a:endParaRPr lang="en-US"/>
          </a:p>
        </p:txBody>
      </p:sp>
    </p:spTree>
    <p:extLst>
      <p:ext uri="{BB962C8B-B14F-4D97-AF65-F5344CB8AC3E}">
        <p14:creationId xmlns:p14="http://schemas.microsoft.com/office/powerpoint/2010/main" val="4153602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5637" y="941294"/>
            <a:ext cx="8312727" cy="1008529"/>
          </a:xfr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415637" y="1949824"/>
            <a:ext cx="8312727" cy="39934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15637" y="5608545"/>
            <a:ext cx="1939636" cy="322169"/>
          </a:xfrm>
          <a:prstGeom prst="rect">
            <a:avLst/>
          </a:prstGeom>
        </p:spPr>
        <p:txBody>
          <a:bodyPr/>
          <a:lstStyle>
            <a:lvl1pPr eaLnBrk="1" fontAlgn="auto" hangingPunct="1">
              <a:spcBef>
                <a:spcPts val="0"/>
              </a:spcBef>
              <a:spcAft>
                <a:spcPts val="0"/>
              </a:spcAft>
              <a:defRPr>
                <a:latin typeface="+mn-lt"/>
                <a:ea typeface="+mn-ea"/>
                <a:cs typeface="+mn-cs"/>
              </a:defRPr>
            </a:lvl1pPr>
          </a:lstStyle>
          <a:p>
            <a:pPr defTabSz="806867">
              <a:defRPr/>
            </a:pPr>
            <a:endParaRPr lang="en-US">
              <a:solidFill>
                <a:prstClr val="black"/>
              </a:solidFill>
            </a:endParaRPr>
          </a:p>
        </p:txBody>
      </p:sp>
      <p:sp>
        <p:nvSpPr>
          <p:cNvPr id="5" name="Footer Placeholder 4"/>
          <p:cNvSpPr>
            <a:spLocks noGrp="1"/>
          </p:cNvSpPr>
          <p:nvPr>
            <p:ph type="ftr" sz="quarter" idx="11"/>
          </p:nvPr>
        </p:nvSpPr>
        <p:spPr>
          <a:xfrm>
            <a:off x="2840182" y="5608545"/>
            <a:ext cx="2632364" cy="322169"/>
          </a:xfrm>
          <a:prstGeom prst="rect">
            <a:avLst/>
          </a:prstGeom>
        </p:spPr>
        <p:txBody>
          <a:bodyPr/>
          <a:lstStyle>
            <a:lvl1pPr eaLnBrk="1" fontAlgn="auto" hangingPunct="1">
              <a:spcBef>
                <a:spcPts val="0"/>
              </a:spcBef>
              <a:spcAft>
                <a:spcPts val="0"/>
              </a:spcAft>
              <a:defRPr>
                <a:latin typeface="+mn-lt"/>
                <a:ea typeface="+mn-ea"/>
                <a:cs typeface="+mn-cs"/>
              </a:defRPr>
            </a:lvl1pPr>
          </a:lstStyle>
          <a:p>
            <a:pPr defTabSz="806867">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6D45E3D-B6F4-4A31-BA9E-DEE6C02E17BC}" type="slidenum">
              <a:rPr lang="en-US"/>
              <a:pPr>
                <a:defRPr/>
              </a:pPr>
              <a:t>‹#›</a:t>
            </a:fld>
            <a:endParaRPr lang="en-US"/>
          </a:p>
        </p:txBody>
      </p:sp>
    </p:spTree>
    <p:extLst>
      <p:ext uri="{BB962C8B-B14F-4D97-AF65-F5344CB8AC3E}">
        <p14:creationId xmlns:p14="http://schemas.microsoft.com/office/powerpoint/2010/main" val="41408549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56648" y="3888442"/>
            <a:ext cx="7065818" cy="1201831"/>
          </a:xfrm>
        </p:spPr>
        <p:txBody>
          <a:bodyPr anchor="t"/>
          <a:lstStyle>
            <a:lvl1pPr algn="l">
              <a:defRPr sz="3530" b="1" cap="all"/>
            </a:lvl1pPr>
          </a:lstStyle>
          <a:p>
            <a:r>
              <a:rPr lang="en-US"/>
              <a:t>Click to edit Master title style</a:t>
            </a:r>
          </a:p>
        </p:txBody>
      </p:sp>
      <p:sp>
        <p:nvSpPr>
          <p:cNvPr id="3" name="Text Placeholder 2"/>
          <p:cNvSpPr>
            <a:spLocks noGrp="1"/>
          </p:cNvSpPr>
          <p:nvPr>
            <p:ph type="body" idx="1"/>
          </p:nvPr>
        </p:nvSpPr>
        <p:spPr>
          <a:xfrm>
            <a:off x="656648" y="2564747"/>
            <a:ext cx="7065818" cy="1323694"/>
          </a:xfrm>
        </p:spPr>
        <p:txBody>
          <a:bodyPr anchor="b"/>
          <a:lstStyle>
            <a:lvl1pPr marL="0" indent="0">
              <a:buNone/>
              <a:defRPr sz="1765">
                <a:solidFill>
                  <a:schemeClr val="tx1">
                    <a:tint val="75000"/>
                  </a:schemeClr>
                </a:solidFill>
              </a:defRPr>
            </a:lvl1pPr>
            <a:lvl2pPr marL="403433" indent="0">
              <a:buNone/>
              <a:defRPr sz="1588">
                <a:solidFill>
                  <a:schemeClr val="tx1">
                    <a:tint val="75000"/>
                  </a:schemeClr>
                </a:solidFill>
              </a:defRPr>
            </a:lvl2pPr>
            <a:lvl3pPr marL="806867" indent="0">
              <a:buNone/>
              <a:defRPr sz="1412">
                <a:solidFill>
                  <a:schemeClr val="tx1">
                    <a:tint val="75000"/>
                  </a:schemeClr>
                </a:solidFill>
              </a:defRPr>
            </a:lvl3pPr>
            <a:lvl4pPr marL="1210300" indent="0">
              <a:buNone/>
              <a:defRPr sz="1235">
                <a:solidFill>
                  <a:schemeClr val="tx1">
                    <a:tint val="75000"/>
                  </a:schemeClr>
                </a:solidFill>
              </a:defRPr>
            </a:lvl4pPr>
            <a:lvl5pPr marL="1613733" indent="0">
              <a:buNone/>
              <a:defRPr sz="1235">
                <a:solidFill>
                  <a:schemeClr val="tx1">
                    <a:tint val="75000"/>
                  </a:schemeClr>
                </a:solidFill>
              </a:defRPr>
            </a:lvl5pPr>
            <a:lvl6pPr marL="2017166" indent="0">
              <a:buNone/>
              <a:defRPr sz="1235">
                <a:solidFill>
                  <a:schemeClr val="tx1">
                    <a:tint val="75000"/>
                  </a:schemeClr>
                </a:solidFill>
              </a:defRPr>
            </a:lvl6pPr>
            <a:lvl7pPr marL="2420600" indent="0">
              <a:buNone/>
              <a:defRPr sz="1235">
                <a:solidFill>
                  <a:schemeClr val="tx1">
                    <a:tint val="75000"/>
                  </a:schemeClr>
                </a:solidFill>
              </a:defRPr>
            </a:lvl7pPr>
            <a:lvl8pPr marL="2824033" indent="0">
              <a:buNone/>
              <a:defRPr sz="1235">
                <a:solidFill>
                  <a:schemeClr val="tx1">
                    <a:tint val="75000"/>
                  </a:schemeClr>
                </a:solidFill>
              </a:defRPr>
            </a:lvl8pPr>
            <a:lvl9pPr marL="3227466" indent="0">
              <a:buNone/>
              <a:defRPr sz="1235">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63485E5F-EC2C-46CD-96D1-32638226718D}" type="slidenum">
              <a:rPr lang="en-US"/>
              <a:pPr>
                <a:defRPr/>
              </a:pPr>
              <a:t>‹#›</a:t>
            </a:fld>
            <a:endParaRPr lang="en-US"/>
          </a:p>
        </p:txBody>
      </p:sp>
    </p:spTree>
    <p:extLst>
      <p:ext uri="{BB962C8B-B14F-4D97-AF65-F5344CB8AC3E}">
        <p14:creationId xmlns:p14="http://schemas.microsoft.com/office/powerpoint/2010/main" val="3765065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3963" y="3931865"/>
            <a:ext cx="7772400" cy="1138617"/>
          </a:xfrm>
        </p:spPr>
        <p:txBody>
          <a:bodyPr anchor="b">
            <a:normAutofit/>
          </a:bodyPr>
          <a:lstStyle>
            <a:lvl1pPr algn="l">
              <a:defRPr sz="3300" b="1">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223963" y="5070476"/>
            <a:ext cx="6400800" cy="1083196"/>
          </a:xfrm>
        </p:spPr>
        <p:txBody>
          <a:bodyPr>
            <a:normAutofit/>
          </a:bodyPr>
          <a:lstStyle>
            <a:lvl1pPr marL="0" indent="0" algn="l">
              <a:buNone/>
              <a:defRPr sz="2400">
                <a:solidFill>
                  <a:srgbClr val="4C216D"/>
                </a:solidFill>
                <a:latin typeface="Arial" pitchFamily="34" charset="0"/>
                <a:cs typeface="Arial" pitchFamily="34" charset="0"/>
              </a:defRPr>
            </a:lvl1pPr>
            <a:lvl2pPr marL="456745" indent="0" algn="ctr">
              <a:buNone/>
              <a:defRPr>
                <a:solidFill>
                  <a:schemeClr val="tx1">
                    <a:tint val="75000"/>
                  </a:schemeClr>
                </a:solidFill>
              </a:defRPr>
            </a:lvl2pPr>
            <a:lvl3pPr marL="913488" indent="0" algn="ctr">
              <a:buNone/>
              <a:defRPr>
                <a:solidFill>
                  <a:schemeClr val="tx1">
                    <a:tint val="75000"/>
                  </a:schemeClr>
                </a:solidFill>
              </a:defRPr>
            </a:lvl3pPr>
            <a:lvl4pPr marL="1370229" indent="0" algn="ctr">
              <a:buNone/>
              <a:defRPr>
                <a:solidFill>
                  <a:schemeClr val="tx1">
                    <a:tint val="75000"/>
                  </a:schemeClr>
                </a:solidFill>
              </a:defRPr>
            </a:lvl4pPr>
            <a:lvl5pPr marL="1826974" indent="0" algn="ctr">
              <a:buNone/>
              <a:defRPr>
                <a:solidFill>
                  <a:schemeClr val="tx1">
                    <a:tint val="75000"/>
                  </a:schemeClr>
                </a:solidFill>
              </a:defRPr>
            </a:lvl5pPr>
            <a:lvl6pPr marL="2283718" indent="0" algn="ctr">
              <a:buNone/>
              <a:defRPr>
                <a:solidFill>
                  <a:schemeClr val="tx1">
                    <a:tint val="75000"/>
                  </a:schemeClr>
                </a:solidFill>
              </a:defRPr>
            </a:lvl6pPr>
            <a:lvl7pPr marL="2740461" indent="0" algn="ctr">
              <a:buNone/>
              <a:defRPr>
                <a:solidFill>
                  <a:schemeClr val="tx1">
                    <a:tint val="75000"/>
                  </a:schemeClr>
                </a:solidFill>
              </a:defRPr>
            </a:lvl7pPr>
            <a:lvl8pPr marL="3197205" indent="0" algn="ctr">
              <a:buNone/>
              <a:defRPr>
                <a:solidFill>
                  <a:schemeClr val="tx1">
                    <a:tint val="75000"/>
                  </a:schemeClr>
                </a:solidFill>
              </a:defRPr>
            </a:lvl8pPr>
            <a:lvl9pPr marL="365395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6005616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2057680"/>
            <a:ext cx="3671455" cy="3993497"/>
          </a:xfrm>
        </p:spPr>
        <p:txBody>
          <a:bodyPr/>
          <a:lstStyle>
            <a:lvl1pPr>
              <a:defRPr sz="2471"/>
            </a:lvl1pPr>
            <a:lvl2pPr>
              <a:defRPr sz="2118"/>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0" y="2057680"/>
            <a:ext cx="3671455" cy="3993497"/>
          </a:xfrm>
        </p:spPr>
        <p:txBody>
          <a:bodyPr/>
          <a:lstStyle>
            <a:lvl1pPr>
              <a:defRPr sz="2471"/>
            </a:lvl1pPr>
            <a:lvl2pPr>
              <a:defRPr sz="2118"/>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E1F5EF33-0F0F-4990-8735-9AFEEB6BCF62}" type="slidenum">
              <a:rPr lang="en-US"/>
              <a:pPr>
                <a:defRPr/>
              </a:pPr>
              <a:t>‹#›</a:t>
            </a:fld>
            <a:endParaRPr lang="en-US"/>
          </a:p>
        </p:txBody>
      </p:sp>
    </p:spTree>
    <p:extLst>
      <p:ext uri="{BB962C8B-B14F-4D97-AF65-F5344CB8AC3E}">
        <p14:creationId xmlns:p14="http://schemas.microsoft.com/office/powerpoint/2010/main" val="25630040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6C011F4-BDFB-4ABB-B072-CA50EC9A725F}" type="slidenum">
              <a:rPr lang="en-US"/>
              <a:pPr>
                <a:defRPr/>
              </a:pPr>
              <a:t>‹#›</a:t>
            </a:fld>
            <a:endParaRPr lang="en-US"/>
          </a:p>
        </p:txBody>
      </p:sp>
    </p:spTree>
    <p:extLst>
      <p:ext uri="{BB962C8B-B14F-4D97-AF65-F5344CB8AC3E}">
        <p14:creationId xmlns:p14="http://schemas.microsoft.com/office/powerpoint/2010/main" val="19673822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10916FE5-EC53-456E-A55E-B829F23366F9}" type="slidenum">
              <a:rPr lang="en-US"/>
              <a:pPr>
                <a:defRPr/>
              </a:pPr>
              <a:t>‹#›</a:t>
            </a:fld>
            <a:endParaRPr lang="en-US"/>
          </a:p>
        </p:txBody>
      </p:sp>
    </p:spTree>
    <p:extLst>
      <p:ext uri="{BB962C8B-B14F-4D97-AF65-F5344CB8AC3E}">
        <p14:creationId xmlns:p14="http://schemas.microsoft.com/office/powerpoint/2010/main" val="30344161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1143000"/>
            <a:ext cx="2734830" cy="1025338"/>
          </a:xfrm>
        </p:spPr>
        <p:txBody>
          <a:bodyPr anchor="b"/>
          <a:lstStyle>
            <a:lvl1pPr algn="l">
              <a:defRPr sz="1765" b="1"/>
            </a:lvl1pPr>
          </a:lstStyle>
          <a:p>
            <a:r>
              <a:rPr lang="en-US"/>
              <a:t>Click to edit Master title style</a:t>
            </a:r>
          </a:p>
        </p:txBody>
      </p:sp>
      <p:sp>
        <p:nvSpPr>
          <p:cNvPr id="3" name="Content Placeholder 2"/>
          <p:cNvSpPr>
            <a:spLocks noGrp="1"/>
          </p:cNvSpPr>
          <p:nvPr>
            <p:ph idx="1"/>
          </p:nvPr>
        </p:nvSpPr>
        <p:spPr>
          <a:xfrm>
            <a:off x="3532909" y="1143001"/>
            <a:ext cx="4647045" cy="5164511"/>
          </a:xfrm>
        </p:spPr>
        <p:txBody>
          <a:bodyPr/>
          <a:lstStyle>
            <a:lvl1pPr>
              <a:defRPr sz="2824"/>
            </a:lvl1pPr>
            <a:lvl2pPr>
              <a:defRPr sz="2471"/>
            </a:lvl2pPr>
            <a:lvl3pPr>
              <a:defRPr sz="2118"/>
            </a:lvl3pPr>
            <a:lvl4pPr>
              <a:defRPr sz="1765"/>
            </a:lvl4pPr>
            <a:lvl5pPr>
              <a:defRPr sz="1765"/>
            </a:lvl5pPr>
            <a:lvl6pPr>
              <a:defRPr sz="1765"/>
            </a:lvl6pPr>
            <a:lvl7pPr>
              <a:defRPr sz="1765"/>
            </a:lvl7pPr>
            <a:lvl8pPr>
              <a:defRPr sz="1765"/>
            </a:lvl8pPr>
            <a:lvl9pPr>
              <a:defRPr sz="176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98500" y="2168339"/>
            <a:ext cx="2734830" cy="4139173"/>
          </a:xfrm>
        </p:spPr>
        <p:txBody>
          <a:bodyPr/>
          <a:lstStyle>
            <a:lvl1pPr marL="0" indent="0">
              <a:buNone/>
              <a:defRPr sz="1235"/>
            </a:lvl1pPr>
            <a:lvl2pPr marL="403433" indent="0">
              <a:buNone/>
              <a:defRPr sz="1059"/>
            </a:lvl2pPr>
            <a:lvl3pPr marL="806867" indent="0">
              <a:buNone/>
              <a:defRPr sz="882"/>
            </a:lvl3pPr>
            <a:lvl4pPr marL="1210300" indent="0">
              <a:buNone/>
              <a:defRPr sz="794"/>
            </a:lvl4pPr>
            <a:lvl5pPr marL="1613733" indent="0">
              <a:buNone/>
              <a:defRPr sz="794"/>
            </a:lvl5pPr>
            <a:lvl6pPr marL="2017166" indent="0">
              <a:buNone/>
              <a:defRPr sz="794"/>
            </a:lvl6pPr>
            <a:lvl7pPr marL="2420600" indent="0">
              <a:buNone/>
              <a:defRPr sz="794"/>
            </a:lvl7pPr>
            <a:lvl8pPr marL="2824033" indent="0">
              <a:buNone/>
              <a:defRPr sz="794"/>
            </a:lvl8pPr>
            <a:lvl9pPr marL="3227466" indent="0">
              <a:buNone/>
              <a:defRPr sz="794"/>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56698A70-4B58-44B1-A2DB-EA0FA1FA0264}" type="slidenum">
              <a:rPr lang="en-US"/>
              <a:pPr>
                <a:defRPr/>
              </a:pPr>
              <a:t>‹#›</a:t>
            </a:fld>
            <a:endParaRPr lang="en-US"/>
          </a:p>
        </p:txBody>
      </p:sp>
    </p:spTree>
    <p:extLst>
      <p:ext uri="{BB962C8B-B14F-4D97-AF65-F5344CB8AC3E}">
        <p14:creationId xmlns:p14="http://schemas.microsoft.com/office/powerpoint/2010/main" val="28186572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9091" y="5039846"/>
            <a:ext cx="4987636" cy="500063"/>
          </a:xfrm>
        </p:spPr>
        <p:txBody>
          <a:bodyPr anchor="b"/>
          <a:lstStyle>
            <a:lvl1pPr algn="l">
              <a:defRPr sz="1765" b="1"/>
            </a:lvl1pPr>
          </a:lstStyle>
          <a:p>
            <a:r>
              <a:rPr lang="en-US"/>
              <a:t>Click to edit Master title style</a:t>
            </a:r>
          </a:p>
        </p:txBody>
      </p:sp>
      <p:sp>
        <p:nvSpPr>
          <p:cNvPr id="3" name="Picture Placeholder 2"/>
          <p:cNvSpPr>
            <a:spLocks noGrp="1"/>
          </p:cNvSpPr>
          <p:nvPr>
            <p:ph type="pic" idx="1"/>
          </p:nvPr>
        </p:nvSpPr>
        <p:spPr>
          <a:xfrm>
            <a:off x="1039091" y="1344706"/>
            <a:ext cx="4987636" cy="3630706"/>
          </a:xfrm>
        </p:spPr>
        <p:txBody>
          <a:bodyPr rtlCol="0">
            <a:normAutofit/>
          </a:bodyPr>
          <a:lstStyle>
            <a:lvl1pPr marL="0" indent="0">
              <a:buNone/>
              <a:defRPr sz="2824"/>
            </a:lvl1pPr>
            <a:lvl2pPr marL="403433" indent="0">
              <a:buNone/>
              <a:defRPr sz="2471"/>
            </a:lvl2pPr>
            <a:lvl3pPr marL="806867" indent="0">
              <a:buNone/>
              <a:defRPr sz="2118"/>
            </a:lvl3pPr>
            <a:lvl4pPr marL="1210300" indent="0">
              <a:buNone/>
              <a:defRPr sz="1765"/>
            </a:lvl4pPr>
            <a:lvl5pPr marL="1613733" indent="0">
              <a:buNone/>
              <a:defRPr sz="1765"/>
            </a:lvl5pPr>
            <a:lvl6pPr marL="2017166" indent="0">
              <a:buNone/>
              <a:defRPr sz="1765"/>
            </a:lvl6pPr>
            <a:lvl7pPr marL="2420600" indent="0">
              <a:buNone/>
              <a:defRPr sz="1765"/>
            </a:lvl7pPr>
            <a:lvl8pPr marL="2824033" indent="0">
              <a:buNone/>
              <a:defRPr sz="1765"/>
            </a:lvl8pPr>
            <a:lvl9pPr marL="3227466" indent="0">
              <a:buNone/>
              <a:defRPr sz="1765"/>
            </a:lvl9pPr>
          </a:lstStyle>
          <a:p>
            <a:pPr lvl="0"/>
            <a:endParaRPr lang="en-US" noProof="0"/>
          </a:p>
        </p:txBody>
      </p:sp>
      <p:sp>
        <p:nvSpPr>
          <p:cNvPr id="4" name="Text Placeholder 3"/>
          <p:cNvSpPr>
            <a:spLocks noGrp="1"/>
          </p:cNvSpPr>
          <p:nvPr>
            <p:ph type="body" sz="half" idx="2"/>
          </p:nvPr>
        </p:nvSpPr>
        <p:spPr>
          <a:xfrm>
            <a:off x="1039091" y="5539909"/>
            <a:ext cx="4987636" cy="710172"/>
          </a:xfrm>
        </p:spPr>
        <p:txBody>
          <a:bodyPr/>
          <a:lstStyle>
            <a:lvl1pPr marL="0" indent="0">
              <a:buNone/>
              <a:defRPr sz="1235"/>
            </a:lvl1pPr>
            <a:lvl2pPr marL="403433" indent="0">
              <a:buNone/>
              <a:defRPr sz="1059"/>
            </a:lvl2pPr>
            <a:lvl3pPr marL="806867" indent="0">
              <a:buNone/>
              <a:defRPr sz="882"/>
            </a:lvl3pPr>
            <a:lvl4pPr marL="1210300" indent="0">
              <a:buNone/>
              <a:defRPr sz="794"/>
            </a:lvl4pPr>
            <a:lvl5pPr marL="1613733" indent="0">
              <a:buNone/>
              <a:defRPr sz="794"/>
            </a:lvl5pPr>
            <a:lvl6pPr marL="2017166" indent="0">
              <a:buNone/>
              <a:defRPr sz="794"/>
            </a:lvl6pPr>
            <a:lvl7pPr marL="2420600" indent="0">
              <a:buNone/>
              <a:defRPr sz="794"/>
            </a:lvl7pPr>
            <a:lvl8pPr marL="2824033" indent="0">
              <a:buNone/>
              <a:defRPr sz="794"/>
            </a:lvl8pPr>
            <a:lvl9pPr marL="3227466" indent="0">
              <a:buNone/>
              <a:defRPr sz="794"/>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BBD552C4-3D25-4E4D-AF5B-66AD0DF908AB}" type="slidenum">
              <a:rPr lang="en-US"/>
              <a:pPr>
                <a:defRPr/>
              </a:pPr>
              <a:t>‹#›</a:t>
            </a:fld>
            <a:endParaRPr lang="en-US"/>
          </a:p>
        </p:txBody>
      </p:sp>
    </p:spTree>
    <p:extLst>
      <p:ext uri="{BB962C8B-B14F-4D97-AF65-F5344CB8AC3E}">
        <p14:creationId xmlns:p14="http://schemas.microsoft.com/office/powerpoint/2010/main" val="17962622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705600" y="4206240"/>
            <a:ext cx="960120" cy="457200"/>
          </a:xfrm>
        </p:spPr>
        <p:txBody>
          <a:bodyPr/>
          <a:lstStyle/>
          <a:p>
            <a:fld id="{544213AF-26F6-41FA-8D85-E2C5388D6E58}" type="datetimeFigureOut">
              <a:rPr lang="en-US" smtClean="0">
                <a:solidFill>
                  <a:srgbClr val="438086"/>
                </a:solidFill>
              </a:rPr>
              <a:pPr/>
              <a:t>3/31/2020</a:t>
            </a:fld>
            <a:endParaRPr lang="en-US" dirty="0">
              <a:solidFill>
                <a:srgbClr val="FFFFFF"/>
              </a:solidFill>
            </a:endParaRPr>
          </a:p>
        </p:txBody>
      </p:sp>
      <p:sp>
        <p:nvSpPr>
          <p:cNvPr id="17" name="Footer Placeholder 16"/>
          <p:cNvSpPr>
            <a:spLocks noGrp="1"/>
          </p:cNvSpPr>
          <p:nvPr>
            <p:ph type="ftr" sz="quarter" idx="11"/>
          </p:nvPr>
        </p:nvSpPr>
        <p:spPr>
          <a:xfrm>
            <a:off x="5410200" y="4205288"/>
            <a:ext cx="1295400" cy="457200"/>
          </a:xfrm>
        </p:spPr>
        <p:txBody>
          <a:bodyPr/>
          <a:lstStyle/>
          <a:p>
            <a:endParaRPr lang="en-US">
              <a:solidFill>
                <a:srgbClr val="53548A">
                  <a:tint val="20000"/>
                </a:srgbClr>
              </a:solidFill>
            </a:endParaRPr>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D5BBC35B-A44B-4119-B8DA-DE9E3DFADA20}" type="slidenum">
              <a:rPr lang="en-US" smtClean="0">
                <a:solidFill>
                  <a:prstClr val="white"/>
                </a:solidFill>
              </a:rPr>
              <a:pPr/>
              <a:t>‹#›</a:t>
            </a:fld>
            <a:endParaRPr lang="en-US" dirty="0">
              <a:solidFill>
                <a:srgbClr val="FFFFFF"/>
              </a:solidFill>
            </a:endParaRPr>
          </a:p>
        </p:txBody>
      </p:sp>
    </p:spTree>
    <p:extLst>
      <p:ext uri="{BB962C8B-B14F-4D97-AF65-F5344CB8AC3E}">
        <p14:creationId xmlns:p14="http://schemas.microsoft.com/office/powerpoint/2010/main" val="530569796"/>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739EE74-E0AC-4586-8F6E-1437AB3701C0}" type="datetimeFigureOut">
              <a:rPr lang="en-US" smtClean="0">
                <a:solidFill>
                  <a:srgbClr val="438086"/>
                </a:solidFill>
              </a:rPr>
              <a:pPr/>
              <a:t>3/31/2020</a:t>
            </a:fld>
            <a:endParaRPr lang="en-US" dirty="0">
              <a:solidFill>
                <a:srgbClr val="438086"/>
              </a:solidFill>
            </a:endParaRPr>
          </a:p>
        </p:txBody>
      </p:sp>
      <p:sp>
        <p:nvSpPr>
          <p:cNvPr id="5" name="Footer Placeholder 4"/>
          <p:cNvSpPr>
            <a:spLocks noGrp="1"/>
          </p:cNvSpPr>
          <p:nvPr>
            <p:ph type="ftr" sz="quarter" idx="11"/>
          </p:nvPr>
        </p:nvSpPr>
        <p:spPr/>
        <p:txBody>
          <a:bodyPr/>
          <a:lstStyle/>
          <a:p>
            <a:endParaRPr lang="en-US" dirty="0">
              <a:solidFill>
                <a:srgbClr val="438086"/>
              </a:solidFill>
            </a:endParaRPr>
          </a:p>
        </p:txBody>
      </p:sp>
      <p:sp>
        <p:nvSpPr>
          <p:cNvPr id="6" name="Slide Number Placeholder 5"/>
          <p:cNvSpPr>
            <a:spLocks noGrp="1"/>
          </p:cNvSpPr>
          <p:nvPr>
            <p:ph type="sldNum" sz="quarter" idx="12"/>
          </p:nvPr>
        </p:nvSpPr>
        <p:spPr/>
        <p:txBody>
          <a:bodyPr/>
          <a:lstStyle/>
          <a:p>
            <a:fld id="{E3998B6C-0BFE-4060-BBA1-D93E5F60C6BF}" type="slidenum">
              <a:rPr lang="en-US" smtClean="0">
                <a:solidFill>
                  <a:srgbClr val="5BD078">
                    <a:shade val="75000"/>
                  </a:srgbClr>
                </a:solidFill>
              </a:rPr>
              <a:pPr/>
              <a:t>‹#›</a:t>
            </a:fld>
            <a:endParaRPr lang="en-US" dirty="0">
              <a:solidFill>
                <a:srgbClr val="5BD078">
                  <a:shade val="75000"/>
                </a:srgbClr>
              </a:solidFill>
            </a:endParaRPr>
          </a:p>
        </p:txBody>
      </p:sp>
    </p:spTree>
    <p:extLst>
      <p:ext uri="{BB962C8B-B14F-4D97-AF65-F5344CB8AC3E}">
        <p14:creationId xmlns:p14="http://schemas.microsoft.com/office/powerpoint/2010/main" val="9927171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544213AF-26F6-41FA-8D85-E2C5388D6E58}" type="datetimeFigureOut">
              <a:rPr lang="en-US" smtClean="0">
                <a:solidFill>
                  <a:srgbClr val="438086"/>
                </a:solidFill>
              </a:rPr>
              <a:pPr/>
              <a:t>3/31/2020</a:t>
            </a:fld>
            <a:endParaRPr lang="en-US">
              <a:solidFill>
                <a:srgbClr val="438086"/>
              </a:solidFill>
            </a:endParaRPr>
          </a:p>
        </p:txBody>
      </p:sp>
      <p:sp>
        <p:nvSpPr>
          <p:cNvPr id="5" name="Footer Placeholder 4"/>
          <p:cNvSpPr>
            <a:spLocks noGrp="1"/>
          </p:cNvSpPr>
          <p:nvPr>
            <p:ph type="ftr" sz="quarter" idx="11"/>
          </p:nvPr>
        </p:nvSpPr>
        <p:spPr/>
        <p:txBody>
          <a:bodyPr/>
          <a:lstStyle/>
          <a:p>
            <a:endParaRPr lang="en-US">
              <a:solidFill>
                <a:srgbClr val="438086"/>
              </a:solidFill>
            </a:endParaRPr>
          </a:p>
        </p:txBody>
      </p:sp>
      <p:sp>
        <p:nvSpPr>
          <p:cNvPr id="6" name="Slide Number Placeholder 5"/>
          <p:cNvSpPr>
            <a:spLocks noGrp="1"/>
          </p:cNvSpPr>
          <p:nvPr>
            <p:ph type="sldNum" sz="quarter" idx="12"/>
          </p:nvPr>
        </p:nvSpPr>
        <p:spPr/>
        <p:txBody>
          <a:bodyPr/>
          <a:lstStyle/>
          <a:p>
            <a:fld id="{D5BBC35B-A44B-4119-B8DA-DE9E3DFADA20}" type="slidenum">
              <a:rPr lang="en-US" smtClean="0"/>
              <a:pPr/>
              <a:t>‹#›</a:t>
            </a:fld>
            <a:endParaRPr lang="en-US"/>
          </a:p>
        </p:txBody>
      </p:sp>
    </p:spTree>
    <p:extLst>
      <p:ext uri="{BB962C8B-B14F-4D97-AF65-F5344CB8AC3E}">
        <p14:creationId xmlns:p14="http://schemas.microsoft.com/office/powerpoint/2010/main" val="400786028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44213AF-26F6-41FA-8D85-E2C5388D6E58}" type="datetimeFigureOut">
              <a:rPr lang="en-US" smtClean="0">
                <a:solidFill>
                  <a:srgbClr val="438086"/>
                </a:solidFill>
              </a:rPr>
              <a:pPr/>
              <a:t>3/31/2020</a:t>
            </a:fld>
            <a:endParaRPr lang="en-US">
              <a:solidFill>
                <a:srgbClr val="438086"/>
              </a:solidFill>
            </a:endParaRPr>
          </a:p>
        </p:txBody>
      </p:sp>
      <p:sp>
        <p:nvSpPr>
          <p:cNvPr id="6" name="Footer Placeholder 5"/>
          <p:cNvSpPr>
            <a:spLocks noGrp="1"/>
          </p:cNvSpPr>
          <p:nvPr>
            <p:ph type="ftr" sz="quarter" idx="11"/>
          </p:nvPr>
        </p:nvSpPr>
        <p:spPr/>
        <p:txBody>
          <a:bodyPr/>
          <a:lstStyle/>
          <a:p>
            <a:endParaRPr lang="en-US">
              <a:solidFill>
                <a:srgbClr val="438086"/>
              </a:solidFill>
            </a:endParaRPr>
          </a:p>
        </p:txBody>
      </p:sp>
      <p:sp>
        <p:nvSpPr>
          <p:cNvPr id="7" name="Slide Number Placeholder 6"/>
          <p:cNvSpPr>
            <a:spLocks noGrp="1"/>
          </p:cNvSpPr>
          <p:nvPr>
            <p:ph type="sldNum" sz="quarter" idx="12"/>
          </p:nvPr>
        </p:nvSpPr>
        <p:spPr/>
        <p:txBody>
          <a:bodyPr/>
          <a:lstStyle/>
          <a:p>
            <a:fld id="{D5BBC35B-A44B-4119-B8DA-DE9E3DFADA20}" type="slidenum">
              <a:rPr lang="en-US" smtClean="0"/>
              <a:pPr/>
              <a:t>‹#›</a:t>
            </a:fld>
            <a:endParaRPr lang="en-US"/>
          </a:p>
        </p:txBody>
      </p:sp>
    </p:spTree>
    <p:extLst>
      <p:ext uri="{BB962C8B-B14F-4D97-AF65-F5344CB8AC3E}">
        <p14:creationId xmlns:p14="http://schemas.microsoft.com/office/powerpoint/2010/main" val="3142113137"/>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544213AF-26F6-41FA-8D85-E2C5388D6E58}" type="datetimeFigureOut">
              <a:rPr lang="en-US" smtClean="0">
                <a:solidFill>
                  <a:srgbClr val="438086"/>
                </a:solidFill>
              </a:rPr>
              <a:pPr/>
              <a:t>3/31/2020</a:t>
            </a:fld>
            <a:endParaRPr lang="en-US">
              <a:solidFill>
                <a:srgbClr val="438086"/>
              </a:solidFill>
            </a:endParaRPr>
          </a:p>
        </p:txBody>
      </p:sp>
      <p:sp>
        <p:nvSpPr>
          <p:cNvPr id="27" name="Slide Number Placeholder 26"/>
          <p:cNvSpPr>
            <a:spLocks noGrp="1"/>
          </p:cNvSpPr>
          <p:nvPr>
            <p:ph type="sldNum" sz="quarter" idx="11"/>
          </p:nvPr>
        </p:nvSpPr>
        <p:spPr/>
        <p:txBody>
          <a:bodyPr rtlCol="0"/>
          <a:lstStyle/>
          <a:p>
            <a:fld id="{D5BBC35B-A44B-4119-B8DA-DE9E3DFADA20}"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solidFill>
                <a:srgbClr val="438086"/>
              </a:solidFill>
            </a:endParaRPr>
          </a:p>
        </p:txBody>
      </p:sp>
    </p:spTree>
    <p:extLst>
      <p:ext uri="{BB962C8B-B14F-4D97-AF65-F5344CB8AC3E}">
        <p14:creationId xmlns:p14="http://schemas.microsoft.com/office/powerpoint/2010/main" val="222203201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MH logo only">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79386"/>
            <a:ext cx="8229600" cy="1143000"/>
          </a:xfrm>
        </p:spPr>
        <p:txBody>
          <a:bodyPr>
            <a:normAutofit/>
          </a:bodyPr>
          <a:lstStyle>
            <a:lvl1pPr>
              <a:defRPr sz="3000" b="1">
                <a:solidFill>
                  <a:schemeClr val="accent2">
                    <a:lumMod val="75000"/>
                  </a:schemeClr>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2034583"/>
            <a:ext cx="8229600" cy="3694699"/>
          </a:xfrm>
        </p:spPr>
        <p:txBody>
          <a:bodyPr>
            <a:normAutofit/>
          </a:bodyPr>
          <a:lstStyle>
            <a:lvl1pPr>
              <a:buClr>
                <a:srgbClr val="793374"/>
              </a:buClr>
              <a:defRPr sz="2700">
                <a:latin typeface="Arial" pitchFamily="34" charset="0"/>
                <a:cs typeface="Arial" pitchFamily="34" charset="0"/>
              </a:defRPr>
            </a:lvl1pPr>
            <a:lvl2pPr>
              <a:buClr>
                <a:srgbClr val="793374"/>
              </a:buClr>
              <a:defRPr sz="2400">
                <a:latin typeface="Arial" pitchFamily="34" charset="0"/>
                <a:cs typeface="Arial" pitchFamily="34" charset="0"/>
              </a:defRPr>
            </a:lvl2pPr>
            <a:lvl3pPr>
              <a:buClr>
                <a:srgbClr val="793374"/>
              </a:buClr>
              <a:defRPr sz="1800">
                <a:latin typeface="Arial" pitchFamily="34" charset="0"/>
                <a:cs typeface="Arial" pitchFamily="34" charset="0"/>
              </a:defRPr>
            </a:lvl3pPr>
            <a:lvl4pPr>
              <a:buClr>
                <a:srgbClr val="793374"/>
              </a:buClr>
              <a:defRPr sz="1500">
                <a:latin typeface="Arial" pitchFamily="34" charset="0"/>
                <a:cs typeface="Arial" pitchFamily="34" charset="0"/>
              </a:defRPr>
            </a:lvl4pPr>
            <a:lvl5pPr>
              <a:buClr>
                <a:srgbClr val="793374"/>
              </a:buClr>
              <a:defRPr sz="15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05698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6583680" y="612648"/>
            <a:ext cx="957264" cy="457200"/>
          </a:xfrm>
        </p:spPr>
        <p:txBody>
          <a:bodyPr/>
          <a:lstStyle/>
          <a:p>
            <a:fld id="{544213AF-26F6-41FA-8D85-E2C5388D6E58}" type="datetimeFigureOut">
              <a:rPr lang="en-US" smtClean="0">
                <a:solidFill>
                  <a:srgbClr val="438086"/>
                </a:solidFill>
              </a:rPr>
              <a:pPr/>
              <a:t>3/31/2020</a:t>
            </a:fld>
            <a:endParaRPr lang="en-US">
              <a:solidFill>
                <a:srgbClr val="438086"/>
              </a:solidFill>
            </a:endParaRPr>
          </a:p>
        </p:txBody>
      </p:sp>
      <p:sp>
        <p:nvSpPr>
          <p:cNvPr id="4" name="Footer Placeholder 3"/>
          <p:cNvSpPr>
            <a:spLocks noGrp="1"/>
          </p:cNvSpPr>
          <p:nvPr>
            <p:ph type="ftr" sz="quarter" idx="11"/>
          </p:nvPr>
        </p:nvSpPr>
        <p:spPr>
          <a:xfrm>
            <a:off x="5257800" y="612648"/>
            <a:ext cx="1325880" cy="457200"/>
          </a:xfrm>
        </p:spPr>
        <p:txBody>
          <a:bodyPr/>
          <a:lstStyle/>
          <a:p>
            <a:endParaRPr lang="en-US">
              <a:solidFill>
                <a:srgbClr val="438086"/>
              </a:solidFill>
            </a:endParaRPr>
          </a:p>
        </p:txBody>
      </p:sp>
      <p:sp>
        <p:nvSpPr>
          <p:cNvPr id="5" name="Slide Number Placeholder 4"/>
          <p:cNvSpPr>
            <a:spLocks noGrp="1"/>
          </p:cNvSpPr>
          <p:nvPr>
            <p:ph type="sldNum" sz="quarter" idx="12"/>
          </p:nvPr>
        </p:nvSpPr>
        <p:spPr>
          <a:xfrm>
            <a:off x="8174736" y="2272"/>
            <a:ext cx="762000" cy="365760"/>
          </a:xfrm>
        </p:spPr>
        <p:txBody>
          <a:bodyPr/>
          <a:lstStyle/>
          <a:p>
            <a:fld id="{D5BBC35B-A44B-4119-B8DA-DE9E3DFADA20}" type="slidenum">
              <a:rPr lang="en-US" smtClean="0"/>
              <a:pPr/>
              <a:t>‹#›</a:t>
            </a:fld>
            <a:endParaRPr lang="en-US"/>
          </a:p>
        </p:txBody>
      </p:sp>
    </p:spTree>
    <p:extLst>
      <p:ext uri="{BB962C8B-B14F-4D97-AF65-F5344CB8AC3E}">
        <p14:creationId xmlns:p14="http://schemas.microsoft.com/office/powerpoint/2010/main" val="2025498680"/>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4213AF-26F6-41FA-8D85-E2C5388D6E58}" type="datetimeFigureOut">
              <a:rPr lang="en-US" smtClean="0">
                <a:solidFill>
                  <a:srgbClr val="438086"/>
                </a:solidFill>
              </a:rPr>
              <a:pPr/>
              <a:t>3/31/2020</a:t>
            </a:fld>
            <a:endParaRPr lang="en-US">
              <a:solidFill>
                <a:srgbClr val="438086"/>
              </a:solidFill>
            </a:endParaRPr>
          </a:p>
        </p:txBody>
      </p:sp>
      <p:sp>
        <p:nvSpPr>
          <p:cNvPr id="3" name="Footer Placeholder 2"/>
          <p:cNvSpPr>
            <a:spLocks noGrp="1"/>
          </p:cNvSpPr>
          <p:nvPr>
            <p:ph type="ftr" sz="quarter" idx="11"/>
          </p:nvPr>
        </p:nvSpPr>
        <p:spPr/>
        <p:txBody>
          <a:bodyPr/>
          <a:lstStyle/>
          <a:p>
            <a:endParaRPr lang="en-US">
              <a:solidFill>
                <a:srgbClr val="438086"/>
              </a:solidFill>
            </a:endParaRPr>
          </a:p>
        </p:txBody>
      </p:sp>
      <p:sp>
        <p:nvSpPr>
          <p:cNvPr id="4" name="Slide Number Placeholder 3"/>
          <p:cNvSpPr>
            <a:spLocks noGrp="1"/>
          </p:cNvSpPr>
          <p:nvPr>
            <p:ph type="sldNum" sz="quarter" idx="12"/>
          </p:nvPr>
        </p:nvSpPr>
        <p:spPr/>
        <p:txBody>
          <a:bodyPr/>
          <a:lstStyle/>
          <a:p>
            <a:fld id="{D5BBC35B-A44B-4119-B8DA-DE9E3DFADA20}" type="slidenum">
              <a:rPr lang="en-US" smtClean="0"/>
              <a:pPr/>
              <a:t>‹#›</a:t>
            </a:fld>
            <a:endParaRPr lang="en-US"/>
          </a:p>
        </p:txBody>
      </p:sp>
    </p:spTree>
    <p:extLst>
      <p:ext uri="{BB962C8B-B14F-4D97-AF65-F5344CB8AC3E}">
        <p14:creationId xmlns:p14="http://schemas.microsoft.com/office/powerpoint/2010/main" val="35046632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44213AF-26F6-41FA-8D85-E2C5388D6E58}" type="datetimeFigureOut">
              <a:rPr lang="en-US" smtClean="0">
                <a:solidFill>
                  <a:srgbClr val="438086"/>
                </a:solidFill>
              </a:rPr>
              <a:pPr/>
              <a:t>3/31/2020</a:t>
            </a:fld>
            <a:endParaRPr lang="en-US">
              <a:solidFill>
                <a:srgbClr val="438086"/>
              </a:solidFill>
            </a:endParaRPr>
          </a:p>
        </p:txBody>
      </p:sp>
      <p:sp>
        <p:nvSpPr>
          <p:cNvPr id="6" name="Footer Placeholder 5"/>
          <p:cNvSpPr>
            <a:spLocks noGrp="1"/>
          </p:cNvSpPr>
          <p:nvPr>
            <p:ph type="ftr" sz="quarter" idx="11"/>
          </p:nvPr>
        </p:nvSpPr>
        <p:spPr/>
        <p:txBody>
          <a:bodyPr/>
          <a:lstStyle/>
          <a:p>
            <a:endParaRPr lang="en-US">
              <a:solidFill>
                <a:srgbClr val="438086"/>
              </a:solidFill>
            </a:endParaRPr>
          </a:p>
        </p:txBody>
      </p:sp>
      <p:sp>
        <p:nvSpPr>
          <p:cNvPr id="7" name="Slide Number Placeholder 6"/>
          <p:cNvSpPr>
            <a:spLocks noGrp="1"/>
          </p:cNvSpPr>
          <p:nvPr>
            <p:ph type="sldNum" sz="quarter" idx="12"/>
          </p:nvPr>
        </p:nvSpPr>
        <p:spPr/>
        <p:txBody>
          <a:bodyPr/>
          <a:lstStyle/>
          <a:p>
            <a:fld id="{D5BBC35B-A44B-4119-B8DA-DE9E3DFADA20}" type="slidenum">
              <a:rPr lang="en-US" smtClean="0"/>
              <a:pPr/>
              <a:t>‹#›</a:t>
            </a:fld>
            <a:endParaRPr lang="en-US"/>
          </a:p>
        </p:txBody>
      </p:sp>
    </p:spTree>
    <p:extLst>
      <p:ext uri="{BB962C8B-B14F-4D97-AF65-F5344CB8AC3E}">
        <p14:creationId xmlns:p14="http://schemas.microsoft.com/office/powerpoint/2010/main" val="692952362"/>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544213AF-26F6-41FA-8D85-E2C5388D6E58}" type="datetimeFigureOut">
              <a:rPr lang="en-US" smtClean="0">
                <a:solidFill>
                  <a:srgbClr val="438086"/>
                </a:solidFill>
              </a:rPr>
              <a:pPr/>
              <a:t>3/31/2020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D5BBC35B-A44B-4119-B8DA-DE9E3DFADA20}" type="slidenum">
              <a:rPr lang="en-US" smtClean="0"/>
              <a:pPr/>
              <a:t>‹#›</a:t>
            </a:fld>
            <a:endParaRPr lang="en-US">
              <a:solidFill>
                <a:prstClr val="black"/>
              </a:solidFill>
            </a:endParaRPr>
          </a:p>
        </p:txBody>
      </p:sp>
    </p:spTree>
    <p:extLst>
      <p:ext uri="{BB962C8B-B14F-4D97-AF65-F5344CB8AC3E}">
        <p14:creationId xmlns:p14="http://schemas.microsoft.com/office/powerpoint/2010/main" val="3089494053"/>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44213AF-26F6-41FA-8D85-E2C5388D6E58}" type="datetimeFigureOut">
              <a:rPr lang="en-US" smtClean="0">
                <a:solidFill>
                  <a:srgbClr val="438086"/>
                </a:solidFill>
              </a:rPr>
              <a:pPr/>
              <a:t>3/31/2020</a:t>
            </a:fld>
            <a:endParaRPr lang="en-US">
              <a:solidFill>
                <a:srgbClr val="438086"/>
              </a:solidFill>
            </a:endParaRPr>
          </a:p>
        </p:txBody>
      </p:sp>
      <p:sp>
        <p:nvSpPr>
          <p:cNvPr id="5" name="Footer Placeholder 4"/>
          <p:cNvSpPr>
            <a:spLocks noGrp="1"/>
          </p:cNvSpPr>
          <p:nvPr>
            <p:ph type="ftr" sz="quarter" idx="11"/>
          </p:nvPr>
        </p:nvSpPr>
        <p:spPr/>
        <p:txBody>
          <a:bodyPr/>
          <a:lstStyle/>
          <a:p>
            <a:endParaRPr lang="en-US">
              <a:solidFill>
                <a:srgbClr val="438086"/>
              </a:solidFill>
            </a:endParaRPr>
          </a:p>
        </p:txBody>
      </p:sp>
      <p:sp>
        <p:nvSpPr>
          <p:cNvPr id="6" name="Slide Number Placeholder 5"/>
          <p:cNvSpPr>
            <a:spLocks noGrp="1"/>
          </p:cNvSpPr>
          <p:nvPr>
            <p:ph type="sldNum" sz="quarter" idx="12"/>
          </p:nvPr>
        </p:nvSpPr>
        <p:spPr/>
        <p:txBody>
          <a:bodyPr/>
          <a:lstStyle/>
          <a:p>
            <a:fld id="{D5BBC35B-A44B-4119-B8DA-DE9E3DFADA20}" type="slidenum">
              <a:rPr lang="en-US" smtClean="0"/>
              <a:pPr/>
              <a:t>‹#›</a:t>
            </a:fld>
            <a:endParaRPr lang="en-US"/>
          </a:p>
        </p:txBody>
      </p:sp>
    </p:spTree>
    <p:extLst>
      <p:ext uri="{BB962C8B-B14F-4D97-AF65-F5344CB8AC3E}">
        <p14:creationId xmlns:p14="http://schemas.microsoft.com/office/powerpoint/2010/main" val="3986017334"/>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44213AF-26F6-41FA-8D85-E2C5388D6E58}" type="datetimeFigureOut">
              <a:rPr lang="en-US" smtClean="0">
                <a:solidFill>
                  <a:srgbClr val="438086"/>
                </a:solidFill>
              </a:rPr>
              <a:pPr/>
              <a:t>3/31/2020</a:t>
            </a:fld>
            <a:endParaRPr lang="en-US">
              <a:solidFill>
                <a:srgbClr val="438086"/>
              </a:solidFill>
            </a:endParaRPr>
          </a:p>
        </p:txBody>
      </p:sp>
      <p:sp>
        <p:nvSpPr>
          <p:cNvPr id="5" name="Footer Placeholder 4"/>
          <p:cNvSpPr>
            <a:spLocks noGrp="1"/>
          </p:cNvSpPr>
          <p:nvPr>
            <p:ph type="ftr" sz="quarter" idx="11"/>
          </p:nvPr>
        </p:nvSpPr>
        <p:spPr/>
        <p:txBody>
          <a:bodyPr/>
          <a:lstStyle/>
          <a:p>
            <a:endParaRPr lang="en-US">
              <a:solidFill>
                <a:srgbClr val="438086"/>
              </a:solidFill>
            </a:endParaRPr>
          </a:p>
        </p:txBody>
      </p:sp>
      <p:sp>
        <p:nvSpPr>
          <p:cNvPr id="6" name="Slide Number Placeholder 5"/>
          <p:cNvSpPr>
            <a:spLocks noGrp="1"/>
          </p:cNvSpPr>
          <p:nvPr>
            <p:ph type="sldNum" sz="quarter" idx="12"/>
          </p:nvPr>
        </p:nvSpPr>
        <p:spPr/>
        <p:txBody>
          <a:bodyPr/>
          <a:lstStyle/>
          <a:p>
            <a:fld id="{D5BBC35B-A44B-4119-B8DA-DE9E3DFADA20}" type="slidenum">
              <a:rPr lang="en-US" smtClean="0"/>
              <a:pPr/>
              <a:t>‹#›</a:t>
            </a:fld>
            <a:endParaRPr lang="en-US"/>
          </a:p>
        </p:txBody>
      </p:sp>
    </p:spTree>
    <p:extLst>
      <p:ext uri="{BB962C8B-B14F-4D97-AF65-F5344CB8AC3E}">
        <p14:creationId xmlns:p14="http://schemas.microsoft.com/office/powerpoint/2010/main" val="1815406622"/>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3963" y="3931976"/>
            <a:ext cx="7772400" cy="1138617"/>
          </a:xfrm>
        </p:spPr>
        <p:txBody>
          <a:bodyPr anchor="b">
            <a:normAutofit/>
          </a:bodyPr>
          <a:lstStyle>
            <a:lvl1pPr algn="l">
              <a:defRPr sz="3300" b="1">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223963" y="5070476"/>
            <a:ext cx="6400800" cy="1083196"/>
          </a:xfrm>
        </p:spPr>
        <p:txBody>
          <a:bodyPr>
            <a:normAutofit/>
          </a:bodyPr>
          <a:lstStyle>
            <a:lvl1pPr marL="0" indent="0" algn="l">
              <a:buNone/>
              <a:defRPr sz="2400">
                <a:solidFill>
                  <a:srgbClr val="4C216D"/>
                </a:solidFill>
                <a:latin typeface="Arial" pitchFamily="34" charset="0"/>
                <a:cs typeface="Arial" pitchFamily="34" charset="0"/>
              </a:defRPr>
            </a:lvl1pPr>
            <a:lvl2pPr marL="449571" indent="0" algn="ctr">
              <a:buNone/>
              <a:defRPr>
                <a:solidFill>
                  <a:schemeClr val="tx1">
                    <a:tint val="75000"/>
                  </a:schemeClr>
                </a:solidFill>
              </a:defRPr>
            </a:lvl2pPr>
            <a:lvl3pPr marL="899133" indent="0" algn="ctr">
              <a:buNone/>
              <a:defRPr>
                <a:solidFill>
                  <a:schemeClr val="tx1">
                    <a:tint val="75000"/>
                  </a:schemeClr>
                </a:solidFill>
              </a:defRPr>
            </a:lvl3pPr>
            <a:lvl4pPr marL="1348696" indent="0" algn="ctr">
              <a:buNone/>
              <a:defRPr>
                <a:solidFill>
                  <a:schemeClr val="tx1">
                    <a:tint val="75000"/>
                  </a:schemeClr>
                </a:solidFill>
              </a:defRPr>
            </a:lvl4pPr>
            <a:lvl5pPr marL="1798273" indent="0" algn="ctr">
              <a:buNone/>
              <a:defRPr>
                <a:solidFill>
                  <a:schemeClr val="tx1">
                    <a:tint val="75000"/>
                  </a:schemeClr>
                </a:solidFill>
              </a:defRPr>
            </a:lvl5pPr>
            <a:lvl6pPr marL="2247836" indent="0" algn="ctr">
              <a:buNone/>
              <a:defRPr>
                <a:solidFill>
                  <a:schemeClr val="tx1">
                    <a:tint val="75000"/>
                  </a:schemeClr>
                </a:solidFill>
              </a:defRPr>
            </a:lvl6pPr>
            <a:lvl7pPr marL="2697399" indent="0" algn="ctr">
              <a:buNone/>
              <a:defRPr>
                <a:solidFill>
                  <a:schemeClr val="tx1">
                    <a:tint val="75000"/>
                  </a:schemeClr>
                </a:solidFill>
              </a:defRPr>
            </a:lvl7pPr>
            <a:lvl8pPr marL="3146969" indent="0" algn="ctr">
              <a:buNone/>
              <a:defRPr>
                <a:solidFill>
                  <a:schemeClr val="tx1">
                    <a:tint val="75000"/>
                  </a:schemeClr>
                </a:solidFill>
              </a:defRPr>
            </a:lvl8pPr>
            <a:lvl9pPr marL="3596536"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7709030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803252"/>
            <a:ext cx="8229600" cy="796950"/>
          </a:xfrm>
          <a:prstGeom prst="rect">
            <a:avLst/>
          </a:prstGeom>
        </p:spPr>
        <p:txBody>
          <a:bodyPr anchor="b" anchorCtr="0"/>
          <a:lstStyle>
            <a:lvl1pPr>
              <a:lnSpc>
                <a:spcPct val="100000"/>
              </a:lnSpc>
              <a:defRPr sz="3200" b="1" baseline="0">
                <a:solidFill>
                  <a:schemeClr val="accent2">
                    <a:lumMod val="75000"/>
                  </a:schemeClr>
                </a:solidFill>
                <a:effectLst/>
                <a:latin typeface="Arial" pitchFamily="34" charset="0"/>
                <a:cs typeface="Arial" pitchFamily="34" charset="0"/>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800" b="0" baseline="0">
                <a:solidFill>
                  <a:schemeClr val="tx1"/>
                </a:solidFill>
                <a:latin typeface="Arial" pitchFamily="34" charset="0"/>
                <a:cs typeface="Arial" pitchFamily="34" charset="0"/>
              </a:defRPr>
            </a:lvl1pPr>
            <a:lvl2pPr>
              <a:buClr>
                <a:schemeClr val="tx1"/>
              </a:buClr>
              <a:buSzPct val="100000"/>
              <a:buFont typeface="Wingdings" pitchFamily="2" charset="2"/>
              <a:buChar char="§"/>
              <a:defRPr sz="2400">
                <a:solidFill>
                  <a:schemeClr val="tx1"/>
                </a:solidFill>
                <a:latin typeface="Arial" pitchFamily="34" charset="0"/>
                <a:cs typeface="Arial" pitchFamily="34" charset="0"/>
              </a:defRPr>
            </a:lvl2pPr>
            <a:lvl3pPr>
              <a:buClr>
                <a:schemeClr val="tx1"/>
              </a:buClr>
              <a:buSzPct val="100000"/>
              <a:buFont typeface="Arial" pitchFamily="34" charset="0"/>
              <a:buChar char="•"/>
              <a:defRPr sz="2000">
                <a:solidFill>
                  <a:schemeClr val="tx1"/>
                </a:solidFill>
                <a:latin typeface="Arial" pitchFamily="34" charset="0"/>
                <a:cs typeface="Arial" pitchFamily="34" charset="0"/>
              </a:defRPr>
            </a:lvl3pPr>
            <a:lvl4pPr>
              <a:buClr>
                <a:schemeClr val="tx1"/>
              </a:buClr>
              <a:buSzPct val="70000"/>
              <a:buFont typeface="Courier New" pitchFamily="49" charset="0"/>
              <a:buChar char="o"/>
              <a:defRPr sz="2000" baseline="0">
                <a:solidFill>
                  <a:schemeClr val="tx1"/>
                </a:solidFill>
                <a:latin typeface="Arial" pitchFamily="34" charset="0"/>
                <a:cs typeface="Arial" pitchFamily="34" charset="0"/>
              </a:defRPr>
            </a:lvl4pPr>
            <a:lvl5pPr>
              <a:buClr>
                <a:schemeClr val="tx1"/>
              </a:buClr>
              <a:buSzPct val="70000"/>
              <a:buFont typeface="Arial" pitchFamily="34" charset="0"/>
              <a:buChar char="•"/>
              <a:defRPr sz="1800">
                <a:solidFill>
                  <a:schemeClr val="tx1"/>
                </a:solidFill>
                <a:latin typeface="Arial" pitchFamily="34" charset="0"/>
                <a:cs typeface="Arial" pitchFamily="34" charset="0"/>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1"/>
            <a:ext cx="8229600" cy="609600"/>
          </a:xfrm>
          <a:prstGeom prst="rect">
            <a:avLst/>
          </a:prstGeom>
        </p:spPr>
        <p:txBody>
          <a:bodyPr anchor="b" anchorCtr="0"/>
          <a:lstStyle>
            <a:lvl1pPr algn="l">
              <a:lnSpc>
                <a:spcPts val="1100"/>
              </a:lnSpc>
              <a:buNone/>
              <a:defRPr sz="1100" baseline="0">
                <a:solidFill>
                  <a:schemeClr val="tx2"/>
                </a:solidFill>
                <a:latin typeface="Arial" pitchFamily="34" charset="0"/>
                <a:cs typeface="Arial"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138543866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2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803252"/>
            <a:ext cx="8229600" cy="796950"/>
          </a:xfrm>
          <a:prstGeom prst="rect">
            <a:avLst/>
          </a:prstGeom>
        </p:spPr>
        <p:txBody>
          <a:bodyPr anchor="b" anchorCtr="0"/>
          <a:lstStyle>
            <a:lvl1pPr>
              <a:lnSpc>
                <a:spcPct val="100000"/>
              </a:lnSpc>
              <a:defRPr sz="3200" b="1" baseline="0">
                <a:solidFill>
                  <a:schemeClr val="accent2">
                    <a:lumMod val="75000"/>
                  </a:schemeClr>
                </a:solidFill>
                <a:effectLst/>
                <a:latin typeface="Arial" pitchFamily="34" charset="0"/>
                <a:cs typeface="Arial" pitchFamily="34" charset="0"/>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800" b="0" baseline="0">
                <a:solidFill>
                  <a:schemeClr val="tx1"/>
                </a:solidFill>
                <a:latin typeface="Arial" pitchFamily="34" charset="0"/>
                <a:cs typeface="Arial" pitchFamily="34" charset="0"/>
              </a:defRPr>
            </a:lvl1pPr>
            <a:lvl2pPr>
              <a:buClr>
                <a:schemeClr val="tx1"/>
              </a:buClr>
              <a:buSzPct val="100000"/>
              <a:buFont typeface="Wingdings" pitchFamily="2" charset="2"/>
              <a:buChar char="§"/>
              <a:defRPr sz="2400">
                <a:solidFill>
                  <a:schemeClr val="tx1"/>
                </a:solidFill>
                <a:latin typeface="Arial" pitchFamily="34" charset="0"/>
                <a:cs typeface="Arial" pitchFamily="34" charset="0"/>
              </a:defRPr>
            </a:lvl2pPr>
            <a:lvl3pPr>
              <a:buClr>
                <a:schemeClr val="tx1"/>
              </a:buClr>
              <a:buSzPct val="100000"/>
              <a:buFont typeface="Arial" pitchFamily="34" charset="0"/>
              <a:buChar char="•"/>
              <a:defRPr sz="2000">
                <a:solidFill>
                  <a:schemeClr val="tx1"/>
                </a:solidFill>
                <a:latin typeface="Arial" pitchFamily="34" charset="0"/>
                <a:cs typeface="Arial" pitchFamily="34" charset="0"/>
              </a:defRPr>
            </a:lvl3pPr>
            <a:lvl4pPr>
              <a:buClr>
                <a:schemeClr val="tx1"/>
              </a:buClr>
              <a:buSzPct val="70000"/>
              <a:buFont typeface="Courier New" pitchFamily="49" charset="0"/>
              <a:buChar char="o"/>
              <a:defRPr sz="2000" baseline="0">
                <a:solidFill>
                  <a:schemeClr val="tx1"/>
                </a:solidFill>
                <a:latin typeface="Arial" pitchFamily="34" charset="0"/>
                <a:cs typeface="Arial" pitchFamily="34" charset="0"/>
              </a:defRPr>
            </a:lvl4pPr>
            <a:lvl5pPr>
              <a:buClr>
                <a:schemeClr val="tx1"/>
              </a:buClr>
              <a:buSzPct val="70000"/>
              <a:buFont typeface="Arial" pitchFamily="34" charset="0"/>
              <a:buChar char="•"/>
              <a:defRPr sz="1800">
                <a:solidFill>
                  <a:schemeClr val="tx1"/>
                </a:solidFill>
                <a:latin typeface="Arial" pitchFamily="34" charset="0"/>
                <a:cs typeface="Arial" pitchFamily="34" charset="0"/>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1"/>
            <a:ext cx="8229600" cy="609600"/>
          </a:xfrm>
          <a:prstGeom prst="rect">
            <a:avLst/>
          </a:prstGeom>
        </p:spPr>
        <p:txBody>
          <a:bodyPr anchor="b" anchorCtr="0"/>
          <a:lstStyle>
            <a:lvl1pPr algn="l">
              <a:lnSpc>
                <a:spcPts val="1100"/>
              </a:lnSpc>
              <a:buNone/>
              <a:defRPr sz="1100" baseline="0">
                <a:solidFill>
                  <a:schemeClr val="tx2"/>
                </a:solidFill>
                <a:latin typeface="Arial" pitchFamily="34" charset="0"/>
                <a:cs typeface="Arial"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4084458612"/>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79386"/>
            <a:ext cx="8229600" cy="1143000"/>
          </a:xfrm>
        </p:spPr>
        <p:txBody>
          <a:bodyPr>
            <a:normAutofit/>
          </a:bodyPr>
          <a:lstStyle>
            <a:lvl1pPr>
              <a:defRPr sz="3000" b="1">
                <a:solidFill>
                  <a:schemeClr val="accent2">
                    <a:lumMod val="75000"/>
                  </a:schemeClr>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2034583"/>
            <a:ext cx="8229600" cy="3694699"/>
          </a:xfrm>
        </p:spPr>
        <p:txBody>
          <a:bodyPr>
            <a:normAutofit/>
          </a:bodyPr>
          <a:lstStyle>
            <a:lvl1pPr>
              <a:buClr>
                <a:srgbClr val="793374"/>
              </a:buClr>
              <a:defRPr sz="2700">
                <a:latin typeface="Arial" pitchFamily="34" charset="0"/>
                <a:cs typeface="Arial" pitchFamily="34" charset="0"/>
              </a:defRPr>
            </a:lvl1pPr>
            <a:lvl2pPr>
              <a:buClr>
                <a:srgbClr val="793374"/>
              </a:buClr>
              <a:defRPr sz="2400">
                <a:latin typeface="Arial" pitchFamily="34" charset="0"/>
                <a:cs typeface="Arial" pitchFamily="34" charset="0"/>
              </a:defRPr>
            </a:lvl2pPr>
            <a:lvl3pPr>
              <a:buClr>
                <a:srgbClr val="793374"/>
              </a:buClr>
              <a:defRPr sz="1800">
                <a:latin typeface="Arial" pitchFamily="34" charset="0"/>
                <a:cs typeface="Arial" pitchFamily="34" charset="0"/>
              </a:defRPr>
            </a:lvl3pPr>
            <a:lvl4pPr>
              <a:buClr>
                <a:srgbClr val="793374"/>
              </a:buClr>
              <a:defRPr sz="1500">
                <a:latin typeface="Arial" pitchFamily="34" charset="0"/>
                <a:cs typeface="Arial" pitchFamily="34" charset="0"/>
              </a:defRPr>
            </a:lvl4pPr>
            <a:lvl5pPr>
              <a:buClr>
                <a:srgbClr val="793374"/>
              </a:buClr>
              <a:defRPr sz="15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316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Text,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2"/>
          <p:cNvSpPr>
            <a:spLocks noGrp="1"/>
          </p:cNvSpPr>
          <p:nvPr>
            <p:ph idx="1"/>
          </p:nvPr>
        </p:nvSpPr>
        <p:spPr>
          <a:xfrm>
            <a:off x="457200" y="2034583"/>
            <a:ext cx="3969286" cy="3694699"/>
          </a:xfrm>
        </p:spPr>
        <p:txBody>
          <a:bodyPr>
            <a:normAutofit/>
          </a:bodyPr>
          <a:lstStyle>
            <a:lvl1pPr>
              <a:buClr>
                <a:srgbClr val="793374"/>
              </a:buClr>
              <a:defRPr sz="3003">
                <a:latin typeface="Arial" pitchFamily="34" charset="0"/>
                <a:cs typeface="Arial" pitchFamily="34" charset="0"/>
              </a:defRPr>
            </a:lvl1pPr>
            <a:lvl2pPr>
              <a:buClr>
                <a:srgbClr val="793374"/>
              </a:buClr>
              <a:defRPr sz="2703">
                <a:latin typeface="Arial" pitchFamily="34" charset="0"/>
                <a:cs typeface="Arial" pitchFamily="34" charset="0"/>
              </a:defRPr>
            </a:lvl2pPr>
            <a:lvl3pPr>
              <a:buClr>
                <a:srgbClr val="793374"/>
              </a:buClr>
              <a:defRPr sz="2102">
                <a:latin typeface="Arial" pitchFamily="34" charset="0"/>
                <a:cs typeface="Arial" pitchFamily="34" charset="0"/>
              </a:defRPr>
            </a:lvl3pPr>
            <a:lvl4pPr>
              <a:buClr>
                <a:srgbClr val="793374"/>
              </a:buClr>
              <a:defRPr sz="1802">
                <a:latin typeface="Arial" pitchFamily="34" charset="0"/>
                <a:cs typeface="Arial" pitchFamily="34" charset="0"/>
              </a:defRPr>
            </a:lvl4pPr>
            <a:lvl5pPr>
              <a:buClr>
                <a:srgbClr val="793374"/>
              </a:buClr>
              <a:defRPr sz="1802">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1"/>
          </p:nvPr>
        </p:nvSpPr>
        <p:spPr>
          <a:xfrm>
            <a:off x="4672402" y="2036288"/>
            <a:ext cx="4016104" cy="3694699"/>
          </a:xfrm>
        </p:spPr>
        <p:txBody>
          <a:bodyPr>
            <a:normAutofit/>
          </a:bodyPr>
          <a:lstStyle>
            <a:lvl1pPr>
              <a:buClr>
                <a:srgbClr val="793374"/>
              </a:buClr>
              <a:defRPr sz="3003">
                <a:latin typeface="Arial" pitchFamily="34" charset="0"/>
                <a:cs typeface="Arial" pitchFamily="34" charset="0"/>
              </a:defRPr>
            </a:lvl1pPr>
            <a:lvl2pPr>
              <a:buClr>
                <a:srgbClr val="793374"/>
              </a:buClr>
              <a:defRPr sz="2703">
                <a:latin typeface="Arial" pitchFamily="34" charset="0"/>
                <a:cs typeface="Arial" pitchFamily="34" charset="0"/>
              </a:defRPr>
            </a:lvl2pPr>
            <a:lvl3pPr>
              <a:buClr>
                <a:srgbClr val="793374"/>
              </a:buClr>
              <a:defRPr sz="2102">
                <a:latin typeface="Arial" pitchFamily="34" charset="0"/>
                <a:cs typeface="Arial" pitchFamily="34" charset="0"/>
              </a:defRPr>
            </a:lvl3pPr>
            <a:lvl4pPr>
              <a:buClr>
                <a:srgbClr val="793374"/>
              </a:buClr>
              <a:defRPr sz="1802">
                <a:latin typeface="Arial" pitchFamily="34" charset="0"/>
                <a:cs typeface="Arial" pitchFamily="34" charset="0"/>
              </a:defRPr>
            </a:lvl4pPr>
            <a:lvl5pPr>
              <a:buClr>
                <a:srgbClr val="793374"/>
              </a:buClr>
              <a:defRPr sz="1802">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29100766"/>
      </p:ext>
    </p:extLst>
  </p:cSld>
  <p:clrMapOvr>
    <a:masterClrMapping/>
  </p:clrMapOvr>
  <p:transition spd="slow">
    <p:wipe dir="d"/>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93657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3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803252"/>
            <a:ext cx="8229600" cy="796950"/>
          </a:xfrm>
          <a:prstGeom prst="rect">
            <a:avLst/>
          </a:prstGeom>
        </p:spPr>
        <p:txBody>
          <a:bodyPr anchor="b" anchorCtr="0"/>
          <a:lstStyle>
            <a:lvl1pPr>
              <a:lnSpc>
                <a:spcPct val="100000"/>
              </a:lnSpc>
              <a:defRPr sz="3200" b="1" baseline="0">
                <a:solidFill>
                  <a:schemeClr val="accent2">
                    <a:lumMod val="75000"/>
                  </a:schemeClr>
                </a:solidFill>
                <a:effectLst/>
                <a:latin typeface="Arial" pitchFamily="34" charset="0"/>
                <a:cs typeface="Arial" pitchFamily="34" charset="0"/>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800" b="0" baseline="0">
                <a:solidFill>
                  <a:schemeClr val="tx1"/>
                </a:solidFill>
                <a:latin typeface="Arial" pitchFamily="34" charset="0"/>
                <a:cs typeface="Arial" pitchFamily="34" charset="0"/>
              </a:defRPr>
            </a:lvl1pPr>
            <a:lvl2pPr>
              <a:buClr>
                <a:schemeClr val="tx1"/>
              </a:buClr>
              <a:buSzPct val="100000"/>
              <a:buFont typeface="Wingdings" pitchFamily="2" charset="2"/>
              <a:buChar char="§"/>
              <a:defRPr sz="2400">
                <a:solidFill>
                  <a:schemeClr val="tx1"/>
                </a:solidFill>
                <a:latin typeface="Arial" pitchFamily="34" charset="0"/>
                <a:cs typeface="Arial" pitchFamily="34" charset="0"/>
              </a:defRPr>
            </a:lvl2pPr>
            <a:lvl3pPr>
              <a:buClr>
                <a:schemeClr val="tx1"/>
              </a:buClr>
              <a:buSzPct val="100000"/>
              <a:buFont typeface="Arial" pitchFamily="34" charset="0"/>
              <a:buChar char="•"/>
              <a:defRPr sz="2000">
                <a:solidFill>
                  <a:schemeClr val="tx1"/>
                </a:solidFill>
                <a:latin typeface="Arial" pitchFamily="34" charset="0"/>
                <a:cs typeface="Arial" pitchFamily="34" charset="0"/>
              </a:defRPr>
            </a:lvl3pPr>
            <a:lvl4pPr>
              <a:buClr>
                <a:schemeClr val="tx1"/>
              </a:buClr>
              <a:buSzPct val="70000"/>
              <a:buFont typeface="Courier New" pitchFamily="49" charset="0"/>
              <a:buChar char="o"/>
              <a:defRPr sz="2000" baseline="0">
                <a:solidFill>
                  <a:schemeClr val="tx1"/>
                </a:solidFill>
                <a:latin typeface="Arial" pitchFamily="34" charset="0"/>
                <a:cs typeface="Arial" pitchFamily="34" charset="0"/>
              </a:defRPr>
            </a:lvl4pPr>
            <a:lvl5pPr>
              <a:buClr>
                <a:schemeClr val="tx1"/>
              </a:buClr>
              <a:buSzPct val="70000"/>
              <a:buFont typeface="Arial" pitchFamily="34" charset="0"/>
              <a:buChar char="•"/>
              <a:defRPr sz="1800">
                <a:solidFill>
                  <a:schemeClr val="tx1"/>
                </a:solidFill>
                <a:latin typeface="Arial" pitchFamily="34" charset="0"/>
                <a:cs typeface="Arial" pitchFamily="34" charset="0"/>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1"/>
            <a:ext cx="8229600" cy="609600"/>
          </a:xfrm>
          <a:prstGeom prst="rect">
            <a:avLst/>
          </a:prstGeom>
        </p:spPr>
        <p:txBody>
          <a:bodyPr anchor="b" anchorCtr="0"/>
          <a:lstStyle>
            <a:lvl1pPr algn="l">
              <a:lnSpc>
                <a:spcPts val="1100"/>
              </a:lnSpc>
              <a:buNone/>
              <a:defRPr sz="1100" baseline="0">
                <a:solidFill>
                  <a:schemeClr val="tx2"/>
                </a:solidFill>
                <a:latin typeface="Arial" pitchFamily="34" charset="0"/>
                <a:cs typeface="Arial"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325219881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4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803252"/>
            <a:ext cx="8229600" cy="796950"/>
          </a:xfrm>
          <a:prstGeom prst="rect">
            <a:avLst/>
          </a:prstGeom>
        </p:spPr>
        <p:txBody>
          <a:bodyPr anchor="b" anchorCtr="0"/>
          <a:lstStyle>
            <a:lvl1pPr>
              <a:lnSpc>
                <a:spcPct val="100000"/>
              </a:lnSpc>
              <a:defRPr sz="3200" b="1" baseline="0">
                <a:solidFill>
                  <a:schemeClr val="accent2">
                    <a:lumMod val="75000"/>
                  </a:schemeClr>
                </a:solidFill>
                <a:effectLst/>
                <a:latin typeface="Arial" pitchFamily="34" charset="0"/>
                <a:cs typeface="Arial" pitchFamily="34" charset="0"/>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800" b="0" baseline="0">
                <a:solidFill>
                  <a:schemeClr val="tx1"/>
                </a:solidFill>
                <a:latin typeface="Arial" pitchFamily="34" charset="0"/>
                <a:cs typeface="Arial" pitchFamily="34" charset="0"/>
              </a:defRPr>
            </a:lvl1pPr>
            <a:lvl2pPr>
              <a:buClr>
                <a:schemeClr val="tx1"/>
              </a:buClr>
              <a:buSzPct val="100000"/>
              <a:buFont typeface="Wingdings" pitchFamily="2" charset="2"/>
              <a:buChar char="§"/>
              <a:defRPr sz="2400">
                <a:solidFill>
                  <a:schemeClr val="tx1"/>
                </a:solidFill>
                <a:latin typeface="Arial" pitchFamily="34" charset="0"/>
                <a:cs typeface="Arial" pitchFamily="34" charset="0"/>
              </a:defRPr>
            </a:lvl2pPr>
            <a:lvl3pPr>
              <a:buClr>
                <a:schemeClr val="tx1"/>
              </a:buClr>
              <a:buSzPct val="100000"/>
              <a:buFont typeface="Arial" pitchFamily="34" charset="0"/>
              <a:buChar char="•"/>
              <a:defRPr sz="2000">
                <a:solidFill>
                  <a:schemeClr val="tx1"/>
                </a:solidFill>
                <a:latin typeface="Arial" pitchFamily="34" charset="0"/>
                <a:cs typeface="Arial" pitchFamily="34" charset="0"/>
              </a:defRPr>
            </a:lvl3pPr>
            <a:lvl4pPr>
              <a:buClr>
                <a:schemeClr val="tx1"/>
              </a:buClr>
              <a:buSzPct val="70000"/>
              <a:buFont typeface="Courier New" pitchFamily="49" charset="0"/>
              <a:buChar char="o"/>
              <a:defRPr sz="2000" baseline="0">
                <a:solidFill>
                  <a:schemeClr val="tx1"/>
                </a:solidFill>
                <a:latin typeface="Arial" pitchFamily="34" charset="0"/>
                <a:cs typeface="Arial" pitchFamily="34" charset="0"/>
              </a:defRPr>
            </a:lvl4pPr>
            <a:lvl5pPr>
              <a:buClr>
                <a:schemeClr val="tx1"/>
              </a:buClr>
              <a:buSzPct val="70000"/>
              <a:buFont typeface="Arial" pitchFamily="34" charset="0"/>
              <a:buChar char="•"/>
              <a:defRPr sz="1800">
                <a:solidFill>
                  <a:schemeClr val="tx1"/>
                </a:solidFill>
                <a:latin typeface="Arial" pitchFamily="34" charset="0"/>
                <a:cs typeface="Arial" pitchFamily="34" charset="0"/>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1"/>
            <a:ext cx="8229600" cy="609600"/>
          </a:xfrm>
          <a:prstGeom prst="rect">
            <a:avLst/>
          </a:prstGeom>
        </p:spPr>
        <p:txBody>
          <a:bodyPr anchor="b" anchorCtr="0"/>
          <a:lstStyle>
            <a:lvl1pPr algn="l">
              <a:lnSpc>
                <a:spcPts val="1100"/>
              </a:lnSpc>
              <a:buNone/>
              <a:defRPr sz="1100" baseline="0">
                <a:solidFill>
                  <a:schemeClr val="tx2"/>
                </a:solidFill>
                <a:latin typeface="Arial" pitchFamily="34" charset="0"/>
                <a:cs typeface="Arial"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98097130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5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803252"/>
            <a:ext cx="8229600" cy="796950"/>
          </a:xfrm>
          <a:prstGeom prst="rect">
            <a:avLst/>
          </a:prstGeom>
        </p:spPr>
        <p:txBody>
          <a:bodyPr anchor="b" anchorCtr="0"/>
          <a:lstStyle>
            <a:lvl1pPr>
              <a:lnSpc>
                <a:spcPct val="100000"/>
              </a:lnSpc>
              <a:defRPr sz="3200" b="1" baseline="0">
                <a:solidFill>
                  <a:schemeClr val="accent2">
                    <a:lumMod val="75000"/>
                  </a:schemeClr>
                </a:solidFill>
                <a:effectLst/>
                <a:latin typeface="Arial" pitchFamily="34" charset="0"/>
                <a:cs typeface="Arial" pitchFamily="34" charset="0"/>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800" b="0" baseline="0">
                <a:solidFill>
                  <a:schemeClr val="tx1"/>
                </a:solidFill>
                <a:latin typeface="Arial" pitchFamily="34" charset="0"/>
                <a:cs typeface="Arial" pitchFamily="34" charset="0"/>
              </a:defRPr>
            </a:lvl1pPr>
            <a:lvl2pPr>
              <a:buClr>
                <a:schemeClr val="tx1"/>
              </a:buClr>
              <a:buSzPct val="100000"/>
              <a:buFont typeface="Wingdings" pitchFamily="2" charset="2"/>
              <a:buChar char="§"/>
              <a:defRPr sz="2400">
                <a:solidFill>
                  <a:schemeClr val="tx1"/>
                </a:solidFill>
                <a:latin typeface="Arial" pitchFamily="34" charset="0"/>
                <a:cs typeface="Arial" pitchFamily="34" charset="0"/>
              </a:defRPr>
            </a:lvl2pPr>
            <a:lvl3pPr>
              <a:buClr>
                <a:schemeClr val="tx1"/>
              </a:buClr>
              <a:buSzPct val="100000"/>
              <a:buFont typeface="Arial" pitchFamily="34" charset="0"/>
              <a:buChar char="•"/>
              <a:defRPr sz="2000">
                <a:solidFill>
                  <a:schemeClr val="tx1"/>
                </a:solidFill>
                <a:latin typeface="Arial" pitchFamily="34" charset="0"/>
                <a:cs typeface="Arial" pitchFamily="34" charset="0"/>
              </a:defRPr>
            </a:lvl3pPr>
            <a:lvl4pPr>
              <a:buClr>
                <a:schemeClr val="tx1"/>
              </a:buClr>
              <a:buSzPct val="70000"/>
              <a:buFont typeface="Courier New" pitchFamily="49" charset="0"/>
              <a:buChar char="o"/>
              <a:defRPr sz="2000" baseline="0">
                <a:solidFill>
                  <a:schemeClr val="tx1"/>
                </a:solidFill>
                <a:latin typeface="Arial" pitchFamily="34" charset="0"/>
                <a:cs typeface="Arial" pitchFamily="34" charset="0"/>
              </a:defRPr>
            </a:lvl4pPr>
            <a:lvl5pPr>
              <a:buClr>
                <a:schemeClr val="tx1"/>
              </a:buClr>
              <a:buSzPct val="70000"/>
              <a:buFont typeface="Arial" pitchFamily="34" charset="0"/>
              <a:buChar char="•"/>
              <a:defRPr sz="1800">
                <a:solidFill>
                  <a:schemeClr val="tx1"/>
                </a:solidFill>
                <a:latin typeface="Arial" pitchFamily="34" charset="0"/>
                <a:cs typeface="Arial" pitchFamily="34" charset="0"/>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1"/>
            <a:ext cx="8229600" cy="609600"/>
          </a:xfrm>
          <a:prstGeom prst="rect">
            <a:avLst/>
          </a:prstGeom>
        </p:spPr>
        <p:txBody>
          <a:bodyPr anchor="b" anchorCtr="0"/>
          <a:lstStyle>
            <a:lvl1pPr algn="l">
              <a:lnSpc>
                <a:spcPts val="1100"/>
              </a:lnSpc>
              <a:buNone/>
              <a:defRPr sz="1100" baseline="0">
                <a:solidFill>
                  <a:schemeClr val="tx2"/>
                </a:solidFill>
                <a:latin typeface="Arial" pitchFamily="34" charset="0"/>
                <a:cs typeface="Arial"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4127883061"/>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6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803252"/>
            <a:ext cx="8229600" cy="796950"/>
          </a:xfrm>
          <a:prstGeom prst="rect">
            <a:avLst/>
          </a:prstGeom>
        </p:spPr>
        <p:txBody>
          <a:bodyPr anchor="b" anchorCtr="0"/>
          <a:lstStyle>
            <a:lvl1pPr>
              <a:lnSpc>
                <a:spcPct val="100000"/>
              </a:lnSpc>
              <a:defRPr sz="3200" b="1" baseline="0">
                <a:solidFill>
                  <a:schemeClr val="accent2">
                    <a:lumMod val="75000"/>
                  </a:schemeClr>
                </a:solidFill>
                <a:effectLst/>
                <a:latin typeface="Arial" pitchFamily="34" charset="0"/>
                <a:cs typeface="Arial" pitchFamily="34" charset="0"/>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800" b="0" baseline="0">
                <a:solidFill>
                  <a:schemeClr val="tx1"/>
                </a:solidFill>
                <a:latin typeface="Arial" pitchFamily="34" charset="0"/>
                <a:cs typeface="Arial" pitchFamily="34" charset="0"/>
              </a:defRPr>
            </a:lvl1pPr>
            <a:lvl2pPr>
              <a:buClr>
                <a:schemeClr val="tx1"/>
              </a:buClr>
              <a:buSzPct val="100000"/>
              <a:buFont typeface="Wingdings" pitchFamily="2" charset="2"/>
              <a:buChar char="§"/>
              <a:defRPr sz="2400">
                <a:solidFill>
                  <a:schemeClr val="tx1"/>
                </a:solidFill>
                <a:latin typeface="Arial" pitchFamily="34" charset="0"/>
                <a:cs typeface="Arial" pitchFamily="34" charset="0"/>
              </a:defRPr>
            </a:lvl2pPr>
            <a:lvl3pPr>
              <a:buClr>
                <a:schemeClr val="tx1"/>
              </a:buClr>
              <a:buSzPct val="100000"/>
              <a:buFont typeface="Arial" pitchFamily="34" charset="0"/>
              <a:buChar char="•"/>
              <a:defRPr sz="2000">
                <a:solidFill>
                  <a:schemeClr val="tx1"/>
                </a:solidFill>
                <a:latin typeface="Arial" pitchFamily="34" charset="0"/>
                <a:cs typeface="Arial" pitchFamily="34" charset="0"/>
              </a:defRPr>
            </a:lvl3pPr>
            <a:lvl4pPr>
              <a:buClr>
                <a:schemeClr val="tx1"/>
              </a:buClr>
              <a:buSzPct val="70000"/>
              <a:buFont typeface="Courier New" pitchFamily="49" charset="0"/>
              <a:buChar char="o"/>
              <a:defRPr sz="2000" baseline="0">
                <a:solidFill>
                  <a:schemeClr val="tx1"/>
                </a:solidFill>
                <a:latin typeface="Arial" pitchFamily="34" charset="0"/>
                <a:cs typeface="Arial" pitchFamily="34" charset="0"/>
              </a:defRPr>
            </a:lvl4pPr>
            <a:lvl5pPr>
              <a:buClr>
                <a:schemeClr val="tx1"/>
              </a:buClr>
              <a:buSzPct val="70000"/>
              <a:buFont typeface="Arial" pitchFamily="34" charset="0"/>
              <a:buChar char="•"/>
              <a:defRPr sz="1800">
                <a:solidFill>
                  <a:schemeClr val="tx1"/>
                </a:solidFill>
                <a:latin typeface="Arial" pitchFamily="34" charset="0"/>
                <a:cs typeface="Arial" pitchFamily="34" charset="0"/>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1"/>
            <a:ext cx="8229600" cy="609600"/>
          </a:xfrm>
          <a:prstGeom prst="rect">
            <a:avLst/>
          </a:prstGeom>
        </p:spPr>
        <p:txBody>
          <a:bodyPr anchor="b" anchorCtr="0"/>
          <a:lstStyle>
            <a:lvl1pPr algn="l">
              <a:lnSpc>
                <a:spcPts val="1100"/>
              </a:lnSpc>
              <a:buNone/>
              <a:defRPr sz="1100" baseline="0">
                <a:solidFill>
                  <a:schemeClr val="tx2"/>
                </a:solidFill>
                <a:latin typeface="Arial" pitchFamily="34" charset="0"/>
                <a:cs typeface="Arial"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1536803877"/>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dirty="0"/>
              <a:t>Photo Title – Myriad Pro, Bold, Shadow, 20pt</a:t>
            </a:r>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49443" indent="0">
              <a:buNone/>
              <a:defRPr sz="2800"/>
            </a:lvl2pPr>
            <a:lvl3pPr marL="898877" indent="0">
              <a:buNone/>
              <a:defRPr sz="2400"/>
            </a:lvl3pPr>
            <a:lvl4pPr marL="1348310" indent="0">
              <a:buNone/>
              <a:defRPr sz="2000"/>
            </a:lvl4pPr>
            <a:lvl5pPr marL="1797761" indent="0">
              <a:buNone/>
              <a:defRPr sz="2000"/>
            </a:lvl5pPr>
            <a:lvl6pPr marL="2247194" indent="0">
              <a:buNone/>
              <a:defRPr sz="2000"/>
            </a:lvl6pPr>
            <a:lvl7pPr marL="2696629" indent="0">
              <a:buNone/>
              <a:defRPr sz="2000"/>
            </a:lvl7pPr>
            <a:lvl8pPr marL="3146071" indent="0">
              <a:buNone/>
              <a:defRPr sz="2000"/>
            </a:lvl8pPr>
            <a:lvl9pPr marL="359551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49443" indent="0">
              <a:buNone/>
              <a:defRPr sz="1200"/>
            </a:lvl2pPr>
            <a:lvl3pPr marL="898877" indent="0">
              <a:buNone/>
              <a:defRPr sz="1000"/>
            </a:lvl3pPr>
            <a:lvl4pPr marL="1348310" indent="0">
              <a:buNone/>
              <a:defRPr sz="900"/>
            </a:lvl4pPr>
            <a:lvl5pPr marL="1797761" indent="0">
              <a:buNone/>
              <a:defRPr sz="900"/>
            </a:lvl5pPr>
            <a:lvl6pPr marL="2247194" indent="0">
              <a:buNone/>
              <a:defRPr sz="900"/>
            </a:lvl6pPr>
            <a:lvl7pPr marL="2696629" indent="0">
              <a:buNone/>
              <a:defRPr sz="900"/>
            </a:lvl7pPr>
            <a:lvl8pPr marL="3146071" indent="0">
              <a:buNone/>
              <a:defRPr sz="900"/>
            </a:lvl8pPr>
            <a:lvl9pPr marL="3595510" indent="0">
              <a:buNone/>
              <a:defRPr sz="900"/>
            </a:lvl9pPr>
          </a:lstStyle>
          <a:p>
            <a:pPr lvl="0"/>
            <a:r>
              <a:rPr lang="en-US" dirty="0"/>
              <a:t>Caption or credits for photo – Myriad Pro, 14pt</a:t>
            </a:r>
          </a:p>
        </p:txBody>
      </p:sp>
    </p:spTree>
    <p:extLst>
      <p:ext uri="{BB962C8B-B14F-4D97-AF65-F5344CB8AC3E}">
        <p14:creationId xmlns:p14="http://schemas.microsoft.com/office/powerpoint/2010/main" val="182388837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7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803252"/>
            <a:ext cx="8229600" cy="796950"/>
          </a:xfrm>
          <a:prstGeom prst="rect">
            <a:avLst/>
          </a:prstGeom>
        </p:spPr>
        <p:txBody>
          <a:bodyPr anchor="b" anchorCtr="0"/>
          <a:lstStyle>
            <a:lvl1pPr>
              <a:lnSpc>
                <a:spcPct val="100000"/>
              </a:lnSpc>
              <a:defRPr sz="3200" b="1" baseline="0">
                <a:solidFill>
                  <a:schemeClr val="accent2">
                    <a:lumMod val="75000"/>
                  </a:schemeClr>
                </a:solidFill>
                <a:effectLst/>
                <a:latin typeface="Arial" pitchFamily="34" charset="0"/>
                <a:cs typeface="Arial" pitchFamily="34" charset="0"/>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800" b="0" baseline="0">
                <a:solidFill>
                  <a:schemeClr val="tx1"/>
                </a:solidFill>
                <a:latin typeface="Arial" pitchFamily="34" charset="0"/>
                <a:cs typeface="Arial" pitchFamily="34" charset="0"/>
              </a:defRPr>
            </a:lvl1pPr>
            <a:lvl2pPr>
              <a:buClr>
                <a:schemeClr val="tx1"/>
              </a:buClr>
              <a:buSzPct val="100000"/>
              <a:buFont typeface="Wingdings" pitchFamily="2" charset="2"/>
              <a:buChar char="§"/>
              <a:defRPr sz="2400">
                <a:solidFill>
                  <a:schemeClr val="tx1"/>
                </a:solidFill>
                <a:latin typeface="Arial" pitchFamily="34" charset="0"/>
                <a:cs typeface="Arial" pitchFamily="34" charset="0"/>
              </a:defRPr>
            </a:lvl2pPr>
            <a:lvl3pPr>
              <a:buClr>
                <a:schemeClr val="tx1"/>
              </a:buClr>
              <a:buSzPct val="100000"/>
              <a:buFont typeface="Arial" pitchFamily="34" charset="0"/>
              <a:buChar char="•"/>
              <a:defRPr sz="2000">
                <a:solidFill>
                  <a:schemeClr val="tx1"/>
                </a:solidFill>
                <a:latin typeface="Arial" pitchFamily="34" charset="0"/>
                <a:cs typeface="Arial" pitchFamily="34" charset="0"/>
              </a:defRPr>
            </a:lvl3pPr>
            <a:lvl4pPr>
              <a:buClr>
                <a:schemeClr val="tx1"/>
              </a:buClr>
              <a:buSzPct val="70000"/>
              <a:buFont typeface="Courier New" pitchFamily="49" charset="0"/>
              <a:buChar char="o"/>
              <a:defRPr sz="2000" baseline="0">
                <a:solidFill>
                  <a:schemeClr val="tx1"/>
                </a:solidFill>
                <a:latin typeface="Arial" pitchFamily="34" charset="0"/>
                <a:cs typeface="Arial" pitchFamily="34" charset="0"/>
              </a:defRPr>
            </a:lvl4pPr>
            <a:lvl5pPr>
              <a:buClr>
                <a:schemeClr val="tx1"/>
              </a:buClr>
              <a:buSzPct val="70000"/>
              <a:buFont typeface="Arial" pitchFamily="34" charset="0"/>
              <a:buChar char="•"/>
              <a:defRPr sz="1800">
                <a:solidFill>
                  <a:schemeClr val="tx1"/>
                </a:solidFill>
                <a:latin typeface="Arial" pitchFamily="34" charset="0"/>
                <a:cs typeface="Arial" pitchFamily="34" charset="0"/>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1"/>
            <a:ext cx="8229600" cy="609600"/>
          </a:xfrm>
          <a:prstGeom prst="rect">
            <a:avLst/>
          </a:prstGeom>
        </p:spPr>
        <p:txBody>
          <a:bodyPr anchor="b" anchorCtr="0"/>
          <a:lstStyle>
            <a:lvl1pPr algn="l">
              <a:lnSpc>
                <a:spcPts val="1100"/>
              </a:lnSpc>
              <a:buNone/>
              <a:defRPr sz="1100" baseline="0">
                <a:solidFill>
                  <a:schemeClr val="tx2"/>
                </a:solidFill>
                <a:latin typeface="Arial" pitchFamily="34" charset="0"/>
                <a:cs typeface="Arial"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425623436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MH logo only">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79386"/>
            <a:ext cx="8229600" cy="1143000"/>
          </a:xfrm>
        </p:spPr>
        <p:txBody>
          <a:bodyPr>
            <a:normAutofit/>
          </a:bodyPr>
          <a:lstStyle>
            <a:lvl1pPr>
              <a:defRPr sz="3000" b="1">
                <a:solidFill>
                  <a:schemeClr val="accent2">
                    <a:lumMod val="75000"/>
                  </a:schemeClr>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2034583"/>
            <a:ext cx="8229600" cy="3694699"/>
          </a:xfrm>
        </p:spPr>
        <p:txBody>
          <a:bodyPr>
            <a:normAutofit/>
          </a:bodyPr>
          <a:lstStyle>
            <a:lvl1pPr>
              <a:buClr>
                <a:srgbClr val="793374"/>
              </a:buClr>
              <a:defRPr sz="2700">
                <a:latin typeface="Arial" pitchFamily="34" charset="0"/>
                <a:cs typeface="Arial" pitchFamily="34" charset="0"/>
              </a:defRPr>
            </a:lvl1pPr>
            <a:lvl2pPr>
              <a:buClr>
                <a:srgbClr val="793374"/>
              </a:buClr>
              <a:defRPr sz="2400">
                <a:latin typeface="Arial" pitchFamily="34" charset="0"/>
                <a:cs typeface="Arial" pitchFamily="34" charset="0"/>
              </a:defRPr>
            </a:lvl2pPr>
            <a:lvl3pPr>
              <a:buClr>
                <a:srgbClr val="793374"/>
              </a:buClr>
              <a:defRPr sz="1800">
                <a:latin typeface="Arial" pitchFamily="34" charset="0"/>
                <a:cs typeface="Arial" pitchFamily="34" charset="0"/>
              </a:defRPr>
            </a:lvl3pPr>
            <a:lvl4pPr>
              <a:buClr>
                <a:srgbClr val="793374"/>
              </a:buClr>
              <a:defRPr sz="1500">
                <a:latin typeface="Arial" pitchFamily="34" charset="0"/>
                <a:cs typeface="Arial" pitchFamily="34" charset="0"/>
              </a:defRPr>
            </a:lvl4pPr>
            <a:lvl5pPr>
              <a:buClr>
                <a:srgbClr val="793374"/>
              </a:buClr>
              <a:defRPr sz="15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3887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MH logo only">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79386"/>
            <a:ext cx="8229600" cy="1143000"/>
          </a:xfrm>
        </p:spPr>
        <p:txBody>
          <a:bodyPr>
            <a:normAutofit/>
          </a:bodyPr>
          <a:lstStyle>
            <a:lvl1pPr>
              <a:defRPr sz="3000" b="1">
                <a:solidFill>
                  <a:schemeClr val="accent2">
                    <a:lumMod val="75000"/>
                  </a:schemeClr>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2034583"/>
            <a:ext cx="8229600" cy="3694699"/>
          </a:xfrm>
        </p:spPr>
        <p:txBody>
          <a:bodyPr>
            <a:normAutofit/>
          </a:bodyPr>
          <a:lstStyle>
            <a:lvl1pPr>
              <a:buClr>
                <a:srgbClr val="793374"/>
              </a:buClr>
              <a:defRPr sz="2700">
                <a:latin typeface="Arial" pitchFamily="34" charset="0"/>
                <a:cs typeface="Arial" pitchFamily="34" charset="0"/>
              </a:defRPr>
            </a:lvl1pPr>
            <a:lvl2pPr>
              <a:buClr>
                <a:srgbClr val="793374"/>
              </a:buClr>
              <a:defRPr sz="2400">
                <a:latin typeface="Arial" pitchFamily="34" charset="0"/>
                <a:cs typeface="Arial" pitchFamily="34" charset="0"/>
              </a:defRPr>
            </a:lvl2pPr>
            <a:lvl3pPr>
              <a:buClr>
                <a:srgbClr val="793374"/>
              </a:buClr>
              <a:defRPr sz="1800">
                <a:latin typeface="Arial" pitchFamily="34" charset="0"/>
                <a:cs typeface="Arial" pitchFamily="34" charset="0"/>
              </a:defRPr>
            </a:lvl3pPr>
            <a:lvl4pPr>
              <a:buClr>
                <a:srgbClr val="793374"/>
              </a:buClr>
              <a:defRPr sz="1500">
                <a:latin typeface="Arial" pitchFamily="34" charset="0"/>
                <a:cs typeface="Arial" pitchFamily="34" charset="0"/>
              </a:defRPr>
            </a:lvl4pPr>
            <a:lvl5pPr>
              <a:buClr>
                <a:srgbClr val="793374"/>
              </a:buClr>
              <a:defRPr sz="15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C11B6FD8-C4EA-4E12-8F8B-977C401256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50737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MH logo only">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79386"/>
            <a:ext cx="8229600" cy="1143000"/>
          </a:xfrm>
        </p:spPr>
        <p:txBody>
          <a:bodyPr>
            <a:normAutofit/>
          </a:bodyPr>
          <a:lstStyle>
            <a:lvl1pPr>
              <a:defRPr sz="3000" b="1">
                <a:solidFill>
                  <a:schemeClr val="accent2">
                    <a:lumMod val="75000"/>
                  </a:schemeClr>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2034583"/>
            <a:ext cx="8229600" cy="3694699"/>
          </a:xfrm>
        </p:spPr>
        <p:txBody>
          <a:bodyPr>
            <a:normAutofit/>
          </a:bodyPr>
          <a:lstStyle>
            <a:lvl1pPr>
              <a:buClr>
                <a:srgbClr val="793374"/>
              </a:buClr>
              <a:defRPr sz="2700">
                <a:latin typeface="Arial" pitchFamily="34" charset="0"/>
                <a:cs typeface="Arial" pitchFamily="34" charset="0"/>
              </a:defRPr>
            </a:lvl1pPr>
            <a:lvl2pPr>
              <a:buClr>
                <a:srgbClr val="793374"/>
              </a:buClr>
              <a:defRPr sz="2400">
                <a:latin typeface="Arial" pitchFamily="34" charset="0"/>
                <a:cs typeface="Arial" pitchFamily="34" charset="0"/>
              </a:defRPr>
            </a:lvl2pPr>
            <a:lvl3pPr>
              <a:buClr>
                <a:srgbClr val="793374"/>
              </a:buClr>
              <a:defRPr sz="1800">
                <a:latin typeface="Arial" pitchFamily="34" charset="0"/>
                <a:cs typeface="Arial" pitchFamily="34" charset="0"/>
              </a:defRPr>
            </a:lvl3pPr>
            <a:lvl4pPr>
              <a:buClr>
                <a:srgbClr val="793374"/>
              </a:buClr>
              <a:defRPr sz="1500">
                <a:latin typeface="Arial" pitchFamily="34" charset="0"/>
                <a:cs typeface="Arial" pitchFamily="34" charset="0"/>
              </a:defRPr>
            </a:lvl4pPr>
            <a:lvl5pPr>
              <a:buClr>
                <a:srgbClr val="793374"/>
              </a:buClr>
              <a:defRPr sz="15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C11B6FD8-C4EA-4E12-8F8B-977C401256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175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176E55A-7107-4940-830A-D5F0871CCE51}" type="datetimeFigureOut">
              <a:rPr lang="en-US" smtClean="0">
                <a:solidFill>
                  <a:prstClr val="black">
                    <a:tint val="75000"/>
                  </a:prstClr>
                </a:solidFill>
              </a:rPr>
              <a:pPr/>
              <a:t>3/31/2020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31F4CD-DE00-4933-8CC4-7564744A1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4936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79386"/>
            <a:ext cx="8229600" cy="1143000"/>
          </a:xfrm>
        </p:spPr>
        <p:txBody>
          <a:bodyPr>
            <a:normAutofit/>
          </a:bodyPr>
          <a:lstStyle>
            <a:lvl1pPr>
              <a:defRPr sz="3000" b="1">
                <a:solidFill>
                  <a:schemeClr val="accent2">
                    <a:lumMod val="75000"/>
                  </a:schemeClr>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2034582"/>
            <a:ext cx="8229600" cy="3694699"/>
          </a:xfrm>
        </p:spPr>
        <p:txBody>
          <a:bodyPr>
            <a:normAutofit/>
          </a:bodyPr>
          <a:lstStyle>
            <a:lvl1pPr>
              <a:buClr>
                <a:srgbClr val="793374"/>
              </a:buClr>
              <a:defRPr sz="2700">
                <a:latin typeface="Arial" pitchFamily="34" charset="0"/>
                <a:cs typeface="Arial" pitchFamily="34" charset="0"/>
              </a:defRPr>
            </a:lvl1pPr>
            <a:lvl2pPr>
              <a:buClr>
                <a:srgbClr val="793374"/>
              </a:buClr>
              <a:defRPr sz="2400">
                <a:latin typeface="Arial" pitchFamily="34" charset="0"/>
                <a:cs typeface="Arial" pitchFamily="34" charset="0"/>
              </a:defRPr>
            </a:lvl2pPr>
            <a:lvl3pPr>
              <a:buClr>
                <a:srgbClr val="793374"/>
              </a:buClr>
              <a:defRPr sz="1800">
                <a:latin typeface="Arial" pitchFamily="34" charset="0"/>
                <a:cs typeface="Arial" pitchFamily="34" charset="0"/>
              </a:defRPr>
            </a:lvl3pPr>
            <a:lvl4pPr>
              <a:buClr>
                <a:srgbClr val="793374"/>
              </a:buClr>
              <a:defRPr sz="1500">
                <a:latin typeface="Arial" pitchFamily="34" charset="0"/>
                <a:cs typeface="Arial" pitchFamily="34" charset="0"/>
              </a:defRPr>
            </a:lvl4pPr>
            <a:lvl5pPr>
              <a:buClr>
                <a:srgbClr val="793374"/>
              </a:buClr>
              <a:defRPr sz="15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D3BB0A40-AD7E-4A03-B97C-258ABAF5C1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06931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and Content MH logo only">
    <p:spTree>
      <p:nvGrpSpPr>
        <p:cNvPr id="1" name=""/>
        <p:cNvGrpSpPr/>
        <p:nvPr/>
      </p:nvGrpSpPr>
      <p:grpSpPr>
        <a:xfrm>
          <a:off x="0" y="0"/>
          <a:ext cx="0" cy="0"/>
          <a:chOff x="0" y="0"/>
          <a:chExt cx="0" cy="0"/>
        </a:xfrm>
      </p:grpSpPr>
      <p:sp>
        <p:nvSpPr>
          <p:cNvPr id="4" name="Rectangle 3"/>
          <p:cNvSpPr/>
          <p:nvPr userDrawn="1"/>
        </p:nvSpPr>
        <p:spPr>
          <a:xfrm>
            <a:off x="6637598" y="6033230"/>
            <a:ext cx="2419489" cy="7127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7760" tIns="33858" rIns="67760" bIns="33858" anchor="ctr"/>
          <a:lstStyle/>
          <a:p>
            <a:pPr algn="ctr" defTabSz="451111">
              <a:defRPr/>
            </a:pPr>
            <a:endParaRPr lang="en-US" dirty="0">
              <a:solidFill>
                <a:prstClr val="white"/>
              </a:solidFill>
            </a:endParaRPr>
          </a:p>
        </p:txBody>
      </p:sp>
      <p:sp>
        <p:nvSpPr>
          <p:cNvPr id="3" name="Content Placeholder 2"/>
          <p:cNvSpPr>
            <a:spLocks noGrp="1"/>
          </p:cNvSpPr>
          <p:nvPr>
            <p:ph idx="1"/>
          </p:nvPr>
        </p:nvSpPr>
        <p:spPr>
          <a:xfrm>
            <a:off x="457200" y="2034583"/>
            <a:ext cx="8229600" cy="3694699"/>
          </a:xfrm>
        </p:spPr>
        <p:txBody>
          <a:bodyPr>
            <a:normAutofit/>
          </a:bodyPr>
          <a:lstStyle>
            <a:lvl1pPr>
              <a:buClr>
                <a:srgbClr val="793374"/>
              </a:buClr>
              <a:defRPr sz="2700">
                <a:latin typeface="Arial" pitchFamily="34" charset="0"/>
                <a:cs typeface="Arial" pitchFamily="34" charset="0"/>
              </a:defRPr>
            </a:lvl1pPr>
            <a:lvl2pPr>
              <a:buClr>
                <a:srgbClr val="793374"/>
              </a:buClr>
              <a:defRPr sz="2400">
                <a:latin typeface="Arial" pitchFamily="34" charset="0"/>
                <a:cs typeface="Arial" pitchFamily="34" charset="0"/>
              </a:defRPr>
            </a:lvl2pPr>
            <a:lvl3pPr>
              <a:buClr>
                <a:srgbClr val="793374"/>
              </a:buClr>
              <a:defRPr sz="1800">
                <a:latin typeface="Arial" pitchFamily="34" charset="0"/>
                <a:cs typeface="Arial" pitchFamily="34" charset="0"/>
              </a:defRPr>
            </a:lvl3pPr>
            <a:lvl4pPr>
              <a:buClr>
                <a:srgbClr val="793374"/>
              </a:buClr>
              <a:defRPr sz="1500">
                <a:latin typeface="Arial" pitchFamily="34" charset="0"/>
                <a:cs typeface="Arial" pitchFamily="34" charset="0"/>
              </a:defRPr>
            </a:lvl4pPr>
            <a:lvl5pPr>
              <a:buClr>
                <a:srgbClr val="793374"/>
              </a:buClr>
              <a:defRPr sz="15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fld id="{C11B6FD8-C4EA-4E12-8F8B-977C401256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5895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pPr defTabSz="909586"/>
            <a:endParaRPr lang="en-US" dirty="0">
              <a:solidFill>
                <a:prstClr val="black"/>
              </a:solidFill>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pPr defTabSz="909586"/>
            <a:endParaRPr lang="en-US" dirty="0">
              <a:solidFill>
                <a:prstClr val="black"/>
              </a:solidFill>
            </a:endParaRPr>
          </a:p>
        </p:txBody>
      </p:sp>
      <p:sp>
        <p:nvSpPr>
          <p:cNvPr id="4" name="Slide Number Placeholder 3"/>
          <p:cNvSpPr>
            <a:spLocks noGrp="1"/>
          </p:cNvSpPr>
          <p:nvPr>
            <p:ph type="sldNum" sz="quarter" idx="12"/>
          </p:nvPr>
        </p:nvSpPr>
        <p:spPr>
          <a:xfrm>
            <a:off x="6553200" y="6489871"/>
            <a:ext cx="2133600" cy="365125"/>
          </a:xfrm>
          <a:prstGeom prst="rect">
            <a:avLst/>
          </a:prstGeom>
        </p:spPr>
        <p:txBody>
          <a:bodyPr/>
          <a:lstStyle/>
          <a:p>
            <a:fld id="{F08ED1CC-F503-4637-B3AF-C270DD4E82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6116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and Content MH logo only">
    <p:spTree>
      <p:nvGrpSpPr>
        <p:cNvPr id="1" name=""/>
        <p:cNvGrpSpPr/>
        <p:nvPr/>
      </p:nvGrpSpPr>
      <p:grpSpPr>
        <a:xfrm>
          <a:off x="0" y="0"/>
          <a:ext cx="0" cy="0"/>
          <a:chOff x="0" y="0"/>
          <a:chExt cx="0" cy="0"/>
        </a:xfrm>
      </p:grpSpPr>
      <p:sp>
        <p:nvSpPr>
          <p:cNvPr id="4" name="Rectangle 3"/>
          <p:cNvSpPr/>
          <p:nvPr userDrawn="1"/>
        </p:nvSpPr>
        <p:spPr>
          <a:xfrm>
            <a:off x="6637598" y="6033230"/>
            <a:ext cx="2419489" cy="7127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7760" tIns="33858" rIns="67760" bIns="33858" anchor="ctr"/>
          <a:lstStyle/>
          <a:p>
            <a:pPr algn="ctr" defTabSz="451111">
              <a:defRPr/>
            </a:pPr>
            <a:endParaRPr lang="en-US" dirty="0">
              <a:solidFill>
                <a:prstClr val="white"/>
              </a:solidFill>
            </a:endParaRPr>
          </a:p>
        </p:txBody>
      </p:sp>
      <p:sp>
        <p:nvSpPr>
          <p:cNvPr id="3" name="Content Placeholder 2"/>
          <p:cNvSpPr>
            <a:spLocks noGrp="1"/>
          </p:cNvSpPr>
          <p:nvPr>
            <p:ph idx="1"/>
          </p:nvPr>
        </p:nvSpPr>
        <p:spPr>
          <a:xfrm>
            <a:off x="457200" y="2034583"/>
            <a:ext cx="8229600" cy="3694699"/>
          </a:xfrm>
        </p:spPr>
        <p:txBody>
          <a:bodyPr>
            <a:normAutofit/>
          </a:bodyPr>
          <a:lstStyle>
            <a:lvl1pPr>
              <a:buClr>
                <a:srgbClr val="793374"/>
              </a:buClr>
              <a:defRPr sz="2700">
                <a:latin typeface="Arial" pitchFamily="34" charset="0"/>
                <a:cs typeface="Arial" pitchFamily="34" charset="0"/>
              </a:defRPr>
            </a:lvl1pPr>
            <a:lvl2pPr>
              <a:buClr>
                <a:srgbClr val="793374"/>
              </a:buClr>
              <a:defRPr sz="2400">
                <a:latin typeface="Arial" pitchFamily="34" charset="0"/>
                <a:cs typeface="Arial" pitchFamily="34" charset="0"/>
              </a:defRPr>
            </a:lvl2pPr>
            <a:lvl3pPr>
              <a:buClr>
                <a:srgbClr val="793374"/>
              </a:buClr>
              <a:defRPr sz="1800">
                <a:latin typeface="Arial" pitchFamily="34" charset="0"/>
                <a:cs typeface="Arial" pitchFamily="34" charset="0"/>
              </a:defRPr>
            </a:lvl3pPr>
            <a:lvl4pPr>
              <a:buClr>
                <a:srgbClr val="793374"/>
              </a:buClr>
              <a:defRPr sz="1500">
                <a:latin typeface="Arial" pitchFamily="34" charset="0"/>
                <a:cs typeface="Arial" pitchFamily="34" charset="0"/>
              </a:defRPr>
            </a:lvl4pPr>
            <a:lvl5pPr>
              <a:buClr>
                <a:srgbClr val="793374"/>
              </a:buClr>
              <a:defRPr sz="15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fld id="{C11B6FD8-C4EA-4E12-8F8B-977C401256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50145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and Content MH logo only">
    <p:spTree>
      <p:nvGrpSpPr>
        <p:cNvPr id="1" name=""/>
        <p:cNvGrpSpPr/>
        <p:nvPr/>
      </p:nvGrpSpPr>
      <p:grpSpPr>
        <a:xfrm>
          <a:off x="0" y="0"/>
          <a:ext cx="0" cy="0"/>
          <a:chOff x="0" y="0"/>
          <a:chExt cx="0" cy="0"/>
        </a:xfrm>
      </p:grpSpPr>
      <p:sp>
        <p:nvSpPr>
          <p:cNvPr id="4" name="Rectangle 3"/>
          <p:cNvSpPr/>
          <p:nvPr userDrawn="1"/>
        </p:nvSpPr>
        <p:spPr>
          <a:xfrm>
            <a:off x="6637556" y="6033230"/>
            <a:ext cx="2419489" cy="7127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155" tIns="34067" rIns="68155" bIns="34067" anchor="ctr"/>
          <a:lstStyle/>
          <a:p>
            <a:pPr algn="ctr" defTabSz="453821">
              <a:defRPr/>
            </a:pPr>
            <a:endParaRPr lang="en-US" dirty="0">
              <a:solidFill>
                <a:prstClr val="white"/>
              </a:solidFill>
            </a:endParaRPr>
          </a:p>
        </p:txBody>
      </p:sp>
      <p:sp>
        <p:nvSpPr>
          <p:cNvPr id="3" name="Content Placeholder 2"/>
          <p:cNvSpPr>
            <a:spLocks noGrp="1"/>
          </p:cNvSpPr>
          <p:nvPr>
            <p:ph idx="1"/>
          </p:nvPr>
        </p:nvSpPr>
        <p:spPr>
          <a:xfrm>
            <a:off x="457200" y="2034583"/>
            <a:ext cx="8229600" cy="3694699"/>
          </a:xfrm>
        </p:spPr>
        <p:txBody>
          <a:bodyPr>
            <a:normAutofit/>
          </a:bodyPr>
          <a:lstStyle>
            <a:lvl1pPr>
              <a:buClr>
                <a:srgbClr val="793374"/>
              </a:buClr>
              <a:defRPr sz="2700">
                <a:latin typeface="Arial" pitchFamily="34" charset="0"/>
                <a:cs typeface="Arial" pitchFamily="34" charset="0"/>
              </a:defRPr>
            </a:lvl1pPr>
            <a:lvl2pPr>
              <a:buClr>
                <a:srgbClr val="793374"/>
              </a:buClr>
              <a:defRPr sz="2400">
                <a:latin typeface="Arial" pitchFamily="34" charset="0"/>
                <a:cs typeface="Arial" pitchFamily="34" charset="0"/>
              </a:defRPr>
            </a:lvl2pPr>
            <a:lvl3pPr>
              <a:buClr>
                <a:srgbClr val="793374"/>
              </a:buClr>
              <a:defRPr sz="1800">
                <a:latin typeface="Arial" pitchFamily="34" charset="0"/>
                <a:cs typeface="Arial" pitchFamily="34" charset="0"/>
              </a:defRPr>
            </a:lvl3pPr>
            <a:lvl4pPr>
              <a:buClr>
                <a:srgbClr val="793374"/>
              </a:buClr>
              <a:defRPr sz="1500">
                <a:latin typeface="Arial" pitchFamily="34" charset="0"/>
                <a:cs typeface="Arial" pitchFamily="34" charset="0"/>
              </a:defRPr>
            </a:lvl4pPr>
            <a:lvl5pPr>
              <a:buClr>
                <a:srgbClr val="793374"/>
              </a:buClr>
              <a:defRPr sz="15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2829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MH logo only">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79386"/>
            <a:ext cx="8229600" cy="1143000"/>
          </a:xfrm>
        </p:spPr>
        <p:txBody>
          <a:bodyPr>
            <a:normAutofit/>
          </a:bodyPr>
          <a:lstStyle>
            <a:lvl1pPr>
              <a:defRPr sz="3000" b="1">
                <a:solidFill>
                  <a:schemeClr val="accent2">
                    <a:lumMod val="75000"/>
                  </a:schemeClr>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2034583"/>
            <a:ext cx="8229600" cy="3694699"/>
          </a:xfrm>
        </p:spPr>
        <p:txBody>
          <a:bodyPr>
            <a:normAutofit/>
          </a:bodyPr>
          <a:lstStyle>
            <a:lvl1pPr>
              <a:buClr>
                <a:srgbClr val="793374"/>
              </a:buClr>
              <a:defRPr sz="2700">
                <a:latin typeface="Arial" pitchFamily="34" charset="0"/>
                <a:cs typeface="Arial" pitchFamily="34" charset="0"/>
              </a:defRPr>
            </a:lvl1pPr>
            <a:lvl2pPr>
              <a:buClr>
                <a:srgbClr val="793374"/>
              </a:buClr>
              <a:defRPr sz="2400">
                <a:latin typeface="Arial" pitchFamily="34" charset="0"/>
                <a:cs typeface="Arial" pitchFamily="34" charset="0"/>
              </a:defRPr>
            </a:lvl2pPr>
            <a:lvl3pPr>
              <a:buClr>
                <a:srgbClr val="793374"/>
              </a:buClr>
              <a:defRPr sz="1800">
                <a:latin typeface="Arial" pitchFamily="34" charset="0"/>
                <a:cs typeface="Arial" pitchFamily="34" charset="0"/>
              </a:defRPr>
            </a:lvl3pPr>
            <a:lvl4pPr>
              <a:buClr>
                <a:srgbClr val="793374"/>
              </a:buClr>
              <a:defRPr sz="1500">
                <a:latin typeface="Arial" pitchFamily="34" charset="0"/>
                <a:cs typeface="Arial" pitchFamily="34" charset="0"/>
              </a:defRPr>
            </a:lvl4pPr>
            <a:lvl5pPr>
              <a:buClr>
                <a:srgbClr val="793374"/>
              </a:buClr>
              <a:defRPr sz="15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94008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MH logo only">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79386"/>
            <a:ext cx="8229600" cy="1143000"/>
          </a:xfrm>
        </p:spPr>
        <p:txBody>
          <a:bodyPr>
            <a:normAutofit/>
          </a:bodyPr>
          <a:lstStyle>
            <a:lvl1pPr>
              <a:defRPr sz="3000" b="1">
                <a:solidFill>
                  <a:schemeClr val="accent2">
                    <a:lumMod val="75000"/>
                  </a:schemeClr>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2034583"/>
            <a:ext cx="8229600" cy="3694699"/>
          </a:xfrm>
        </p:spPr>
        <p:txBody>
          <a:bodyPr>
            <a:normAutofit/>
          </a:bodyPr>
          <a:lstStyle>
            <a:lvl1pPr>
              <a:buClr>
                <a:srgbClr val="793374"/>
              </a:buClr>
              <a:defRPr sz="2700">
                <a:latin typeface="Arial" pitchFamily="34" charset="0"/>
                <a:cs typeface="Arial" pitchFamily="34" charset="0"/>
              </a:defRPr>
            </a:lvl1pPr>
            <a:lvl2pPr>
              <a:buClr>
                <a:srgbClr val="793374"/>
              </a:buClr>
              <a:defRPr sz="2400">
                <a:latin typeface="Arial" pitchFamily="34" charset="0"/>
                <a:cs typeface="Arial" pitchFamily="34" charset="0"/>
              </a:defRPr>
            </a:lvl2pPr>
            <a:lvl3pPr>
              <a:buClr>
                <a:srgbClr val="793374"/>
              </a:buClr>
              <a:defRPr sz="1800">
                <a:latin typeface="Arial" pitchFamily="34" charset="0"/>
                <a:cs typeface="Arial" pitchFamily="34" charset="0"/>
              </a:defRPr>
            </a:lvl3pPr>
            <a:lvl4pPr>
              <a:buClr>
                <a:srgbClr val="793374"/>
              </a:buClr>
              <a:defRPr sz="1500">
                <a:latin typeface="Arial" pitchFamily="34" charset="0"/>
                <a:cs typeface="Arial" pitchFamily="34" charset="0"/>
              </a:defRPr>
            </a:lvl4pPr>
            <a:lvl5pPr>
              <a:buClr>
                <a:srgbClr val="793374"/>
              </a:buClr>
              <a:defRPr sz="15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3375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639762"/>
          </a:xfrm>
          <a:prstGeom prst="rect">
            <a:avLst/>
          </a:prstGeom>
        </p:spPr>
        <p:txBody>
          <a:bodyPr anchor="b" anchorCtr="0"/>
          <a:lstStyle>
            <a:lvl1pPr>
              <a:lnSpc>
                <a:spcPct val="100000"/>
              </a:lnSpc>
              <a:defRPr sz="3600" b="1" baseline="0">
                <a:solidFill>
                  <a:schemeClr val="tx1"/>
                </a:solidFill>
                <a:effectLst/>
                <a:latin typeface="Arial" pitchFamily="34" charset="0"/>
                <a:cs typeface="Arial" pitchFamily="34" charset="0"/>
              </a:defRPr>
            </a:lvl1pPr>
          </a:lstStyle>
          <a:p>
            <a:r>
              <a:rPr lang="en-US" dirty="0"/>
              <a:t>Headline – Myriad Pro, Bold, Shadow, 28pt</a:t>
            </a:r>
          </a:p>
        </p:txBody>
      </p:sp>
      <p:sp>
        <p:nvSpPr>
          <p:cNvPr id="3" name="Content Placeholder 2"/>
          <p:cNvSpPr>
            <a:spLocks noGrp="1"/>
          </p:cNvSpPr>
          <p:nvPr>
            <p:ph idx="1" hasCustomPrompt="1"/>
          </p:nvPr>
        </p:nvSpPr>
        <p:spPr>
          <a:xfrm>
            <a:off x="457200" y="1447806"/>
            <a:ext cx="8229600" cy="4343401"/>
          </a:xfrm>
          <a:prstGeom prst="rect">
            <a:avLst/>
          </a:prstGeom>
        </p:spPr>
        <p:txBody>
          <a:bodyPr/>
          <a:lstStyle>
            <a:lvl1pPr>
              <a:buClr>
                <a:schemeClr val="tx1"/>
              </a:buClr>
              <a:buSzPct val="70000"/>
              <a:buFont typeface="Wingdings" pitchFamily="2" charset="2"/>
              <a:buChar char="q"/>
              <a:defRPr sz="2800" b="0" baseline="0">
                <a:solidFill>
                  <a:schemeClr val="bg2"/>
                </a:solidFill>
                <a:latin typeface="Arial" pitchFamily="34" charset="0"/>
                <a:cs typeface="Arial" pitchFamily="34" charset="0"/>
              </a:defRPr>
            </a:lvl1pPr>
            <a:lvl2pPr>
              <a:buClr>
                <a:schemeClr val="tx1"/>
              </a:buClr>
              <a:buSzPct val="100000"/>
              <a:buFont typeface="Wingdings" pitchFamily="2" charset="2"/>
              <a:buChar char="§"/>
              <a:defRPr sz="2400">
                <a:solidFill>
                  <a:schemeClr val="bg2"/>
                </a:solidFill>
                <a:latin typeface="Arial" pitchFamily="34" charset="0"/>
                <a:cs typeface="Arial" pitchFamily="34" charset="0"/>
              </a:defRPr>
            </a:lvl2pPr>
            <a:lvl3pPr>
              <a:buClr>
                <a:schemeClr val="tx1"/>
              </a:buClr>
              <a:buSzPct val="100000"/>
              <a:buFont typeface="Arial" pitchFamily="34" charset="0"/>
              <a:buChar char="•"/>
              <a:defRPr sz="2000">
                <a:solidFill>
                  <a:schemeClr val="bg2"/>
                </a:solidFill>
                <a:latin typeface="Arial" pitchFamily="34" charset="0"/>
                <a:cs typeface="Arial" pitchFamily="34" charset="0"/>
              </a:defRPr>
            </a:lvl3pPr>
            <a:lvl4pPr>
              <a:buClr>
                <a:schemeClr val="tx1"/>
              </a:buClr>
              <a:buSzPct val="70000"/>
              <a:buFont typeface="Courier New" pitchFamily="49" charset="0"/>
              <a:buChar char="o"/>
              <a:defRPr sz="20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1"/>
            <a:ext cx="8229600" cy="609600"/>
          </a:xfrm>
          <a:prstGeom prst="rect">
            <a:avLst/>
          </a:prstGeom>
        </p:spPr>
        <p:txBody>
          <a:bodyPr anchor="b" anchorCtr="0"/>
          <a:lstStyle>
            <a:lvl1pPr algn="l">
              <a:lnSpc>
                <a:spcPts val="1100"/>
              </a:lnSpc>
              <a:buNone/>
              <a:defRPr sz="1100" baseline="0">
                <a:solidFill>
                  <a:schemeClr val="tx2"/>
                </a:solidFill>
                <a:latin typeface="Arial" pitchFamily="34" charset="0"/>
                <a:cs typeface="Arial"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4162080796"/>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Blank with Titl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fld id="{C11B6FD8-C4EA-4E12-8F8B-977C401256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4825378"/>
      </p:ext>
    </p:extLst>
  </p:cSld>
  <p:clrMapOvr>
    <a:masterClrMapping/>
  </p:clrMapOvr>
  <p:transition spd="slow">
    <p:wipe dir="d"/>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MH logo only">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79386"/>
            <a:ext cx="8229600" cy="1143000"/>
          </a:xfrm>
        </p:spPr>
        <p:txBody>
          <a:bodyPr>
            <a:normAutofit/>
          </a:bodyPr>
          <a:lstStyle>
            <a:lvl1pPr>
              <a:defRPr sz="3000" b="1">
                <a:solidFill>
                  <a:schemeClr val="accent2">
                    <a:lumMod val="75000"/>
                  </a:schemeClr>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2034583"/>
            <a:ext cx="8229600" cy="3694699"/>
          </a:xfrm>
        </p:spPr>
        <p:txBody>
          <a:bodyPr>
            <a:normAutofit/>
          </a:bodyPr>
          <a:lstStyle>
            <a:lvl1pPr>
              <a:buClr>
                <a:srgbClr val="793374"/>
              </a:buClr>
              <a:defRPr sz="2700">
                <a:latin typeface="Arial" pitchFamily="34" charset="0"/>
                <a:cs typeface="Arial" pitchFamily="34" charset="0"/>
              </a:defRPr>
            </a:lvl1pPr>
            <a:lvl2pPr>
              <a:buClr>
                <a:srgbClr val="793374"/>
              </a:buClr>
              <a:defRPr sz="2400">
                <a:latin typeface="Arial" pitchFamily="34" charset="0"/>
                <a:cs typeface="Arial" pitchFamily="34" charset="0"/>
              </a:defRPr>
            </a:lvl2pPr>
            <a:lvl3pPr>
              <a:buClr>
                <a:srgbClr val="793374"/>
              </a:buClr>
              <a:defRPr sz="1800">
                <a:latin typeface="Arial" pitchFamily="34" charset="0"/>
                <a:cs typeface="Arial" pitchFamily="34" charset="0"/>
              </a:defRPr>
            </a:lvl3pPr>
            <a:lvl4pPr>
              <a:buClr>
                <a:srgbClr val="793374"/>
              </a:buClr>
              <a:defRPr sz="1500">
                <a:latin typeface="Arial" pitchFamily="34" charset="0"/>
                <a:cs typeface="Arial" pitchFamily="34" charset="0"/>
              </a:defRPr>
            </a:lvl4pPr>
            <a:lvl5pPr>
              <a:buClr>
                <a:srgbClr val="793374"/>
              </a:buClr>
              <a:defRPr sz="15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fld id="{560D0EE8-A428-41C3-AD00-6DCB86027DB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0228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76E55A-7107-4940-830A-D5F0871CCE51}" type="datetimeFigureOut">
              <a:rPr lang="en-US" smtClean="0">
                <a:solidFill>
                  <a:prstClr val="black">
                    <a:tint val="75000"/>
                  </a:prstClr>
                </a:solidFill>
              </a:rPr>
              <a:pPr/>
              <a:t>3/31/2020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31F4CD-DE00-4933-8CC4-7564744A1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588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639762"/>
          </a:xfrm>
          <a:prstGeom prst="rect">
            <a:avLst/>
          </a:prstGeom>
        </p:spPr>
        <p:txBody>
          <a:bodyPr anchor="b" anchorCtr="0"/>
          <a:lstStyle>
            <a:lvl1pPr>
              <a:lnSpc>
                <a:spcPct val="100000"/>
              </a:lnSpc>
              <a:defRPr sz="3600" b="1" baseline="0">
                <a:solidFill>
                  <a:schemeClr val="tx1"/>
                </a:solidFill>
                <a:effectLst/>
                <a:latin typeface="Arial" pitchFamily="34" charset="0"/>
                <a:cs typeface="Arial" pitchFamily="34" charset="0"/>
              </a:defRPr>
            </a:lvl1pPr>
          </a:lstStyle>
          <a:p>
            <a:r>
              <a:rPr lang="en-US" dirty="0"/>
              <a:t>Headline – Myriad Pro, Bold, Shadow, 28pt</a:t>
            </a:r>
          </a:p>
        </p:txBody>
      </p:sp>
      <p:sp>
        <p:nvSpPr>
          <p:cNvPr id="3" name="Content Placeholder 2"/>
          <p:cNvSpPr>
            <a:spLocks noGrp="1"/>
          </p:cNvSpPr>
          <p:nvPr>
            <p:ph idx="1" hasCustomPrompt="1"/>
          </p:nvPr>
        </p:nvSpPr>
        <p:spPr>
          <a:xfrm>
            <a:off x="457200" y="1447866"/>
            <a:ext cx="8229600" cy="4343401"/>
          </a:xfrm>
          <a:prstGeom prst="rect">
            <a:avLst/>
          </a:prstGeom>
        </p:spPr>
        <p:txBody>
          <a:bodyPr/>
          <a:lstStyle>
            <a:lvl1pPr>
              <a:buClr>
                <a:schemeClr val="tx1"/>
              </a:buClr>
              <a:buSzPct val="70000"/>
              <a:buFont typeface="Wingdings" pitchFamily="2" charset="2"/>
              <a:buChar char="q"/>
              <a:defRPr sz="2800" b="0" baseline="0">
                <a:solidFill>
                  <a:schemeClr val="bg2"/>
                </a:solidFill>
                <a:latin typeface="Arial" pitchFamily="34" charset="0"/>
                <a:cs typeface="Arial" pitchFamily="34" charset="0"/>
              </a:defRPr>
            </a:lvl1pPr>
            <a:lvl2pPr>
              <a:buClr>
                <a:schemeClr val="tx1"/>
              </a:buClr>
              <a:buSzPct val="100000"/>
              <a:buFont typeface="Wingdings" pitchFamily="2" charset="2"/>
              <a:buChar char="§"/>
              <a:defRPr sz="2400">
                <a:solidFill>
                  <a:schemeClr val="bg2"/>
                </a:solidFill>
                <a:latin typeface="Arial" pitchFamily="34" charset="0"/>
                <a:cs typeface="Arial" pitchFamily="34" charset="0"/>
              </a:defRPr>
            </a:lvl2pPr>
            <a:lvl3pPr>
              <a:buClr>
                <a:schemeClr val="tx1"/>
              </a:buClr>
              <a:buSzPct val="100000"/>
              <a:buFont typeface="Arial" pitchFamily="34" charset="0"/>
              <a:buChar char="•"/>
              <a:defRPr sz="2000">
                <a:solidFill>
                  <a:schemeClr val="bg2"/>
                </a:solidFill>
                <a:latin typeface="Arial" pitchFamily="34" charset="0"/>
                <a:cs typeface="Arial" pitchFamily="34" charset="0"/>
              </a:defRPr>
            </a:lvl3pPr>
            <a:lvl4pPr>
              <a:buClr>
                <a:schemeClr val="tx1"/>
              </a:buClr>
              <a:buSzPct val="70000"/>
              <a:buFont typeface="Courier New" pitchFamily="49" charset="0"/>
              <a:buChar char="o"/>
              <a:defRPr sz="20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1"/>
            <a:ext cx="8229600" cy="609600"/>
          </a:xfrm>
          <a:prstGeom prst="rect">
            <a:avLst/>
          </a:prstGeom>
        </p:spPr>
        <p:txBody>
          <a:bodyPr anchor="b" anchorCtr="0"/>
          <a:lstStyle>
            <a:lvl1pPr algn="l">
              <a:lnSpc>
                <a:spcPts val="1100"/>
              </a:lnSpc>
              <a:buNone/>
              <a:defRPr sz="1100" baseline="0">
                <a:solidFill>
                  <a:schemeClr val="tx2"/>
                </a:solidFill>
                <a:latin typeface="Arial" pitchFamily="34" charset="0"/>
                <a:cs typeface="Arial"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346991136"/>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and Content MH logo only">
    <p:spTree>
      <p:nvGrpSpPr>
        <p:cNvPr id="1" name=""/>
        <p:cNvGrpSpPr/>
        <p:nvPr/>
      </p:nvGrpSpPr>
      <p:grpSpPr>
        <a:xfrm>
          <a:off x="0" y="0"/>
          <a:ext cx="0" cy="0"/>
          <a:chOff x="0" y="0"/>
          <a:chExt cx="0" cy="0"/>
        </a:xfrm>
      </p:grpSpPr>
      <p:sp>
        <p:nvSpPr>
          <p:cNvPr id="4" name="Rectangle 3"/>
          <p:cNvSpPr/>
          <p:nvPr userDrawn="1"/>
        </p:nvSpPr>
        <p:spPr>
          <a:xfrm>
            <a:off x="6637586" y="6033230"/>
            <a:ext cx="2419489" cy="7127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7884" tIns="33923" rIns="67884" bIns="33923" anchor="ctr"/>
          <a:lstStyle/>
          <a:p>
            <a:pPr algn="ctr" defTabSz="451948">
              <a:defRPr/>
            </a:pPr>
            <a:endParaRPr lang="en-US" dirty="0">
              <a:solidFill>
                <a:prstClr val="white"/>
              </a:solidFill>
            </a:endParaRPr>
          </a:p>
        </p:txBody>
      </p:sp>
      <p:sp>
        <p:nvSpPr>
          <p:cNvPr id="3" name="Content Placeholder 2"/>
          <p:cNvSpPr>
            <a:spLocks noGrp="1"/>
          </p:cNvSpPr>
          <p:nvPr>
            <p:ph idx="1"/>
          </p:nvPr>
        </p:nvSpPr>
        <p:spPr>
          <a:xfrm>
            <a:off x="457200" y="2034583"/>
            <a:ext cx="8229600" cy="3694699"/>
          </a:xfrm>
        </p:spPr>
        <p:txBody>
          <a:bodyPr>
            <a:normAutofit/>
          </a:bodyPr>
          <a:lstStyle>
            <a:lvl1pPr>
              <a:buClr>
                <a:srgbClr val="793374"/>
              </a:buClr>
              <a:defRPr sz="2700">
                <a:latin typeface="Arial" pitchFamily="34" charset="0"/>
                <a:cs typeface="Arial" pitchFamily="34" charset="0"/>
              </a:defRPr>
            </a:lvl1pPr>
            <a:lvl2pPr>
              <a:buClr>
                <a:srgbClr val="793374"/>
              </a:buClr>
              <a:defRPr sz="2400">
                <a:latin typeface="Arial" pitchFamily="34" charset="0"/>
                <a:cs typeface="Arial" pitchFamily="34" charset="0"/>
              </a:defRPr>
            </a:lvl2pPr>
            <a:lvl3pPr>
              <a:buClr>
                <a:srgbClr val="793374"/>
              </a:buClr>
              <a:defRPr sz="1800">
                <a:latin typeface="Arial" pitchFamily="34" charset="0"/>
                <a:cs typeface="Arial" pitchFamily="34" charset="0"/>
              </a:defRPr>
            </a:lvl3pPr>
            <a:lvl4pPr>
              <a:buClr>
                <a:srgbClr val="793374"/>
              </a:buClr>
              <a:defRPr sz="1500">
                <a:latin typeface="Arial" pitchFamily="34" charset="0"/>
                <a:cs typeface="Arial" pitchFamily="34" charset="0"/>
              </a:defRPr>
            </a:lvl4pPr>
            <a:lvl5pPr>
              <a:buClr>
                <a:srgbClr val="793374"/>
              </a:buClr>
              <a:defRPr sz="15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fld id="{68D8F65B-AF4E-4AA4-AAAD-2DFBC828287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075084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 and Content MH logo only">
    <p:spTree>
      <p:nvGrpSpPr>
        <p:cNvPr id="1" name=""/>
        <p:cNvGrpSpPr/>
        <p:nvPr/>
      </p:nvGrpSpPr>
      <p:grpSpPr>
        <a:xfrm>
          <a:off x="0" y="0"/>
          <a:ext cx="0" cy="0"/>
          <a:chOff x="0" y="0"/>
          <a:chExt cx="0" cy="0"/>
        </a:xfrm>
      </p:grpSpPr>
      <p:sp>
        <p:nvSpPr>
          <p:cNvPr id="4" name="Rectangle 3"/>
          <p:cNvSpPr/>
          <p:nvPr userDrawn="1"/>
        </p:nvSpPr>
        <p:spPr>
          <a:xfrm>
            <a:off x="6637585" y="6033230"/>
            <a:ext cx="2419489" cy="7127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7884" tIns="33923" rIns="67884" bIns="33923" anchor="ctr"/>
          <a:lstStyle/>
          <a:p>
            <a:pPr algn="ctr" defTabSz="451948">
              <a:defRPr/>
            </a:pPr>
            <a:endParaRPr lang="en-US" dirty="0">
              <a:solidFill>
                <a:prstClr val="white"/>
              </a:solidFill>
            </a:endParaRPr>
          </a:p>
        </p:txBody>
      </p:sp>
      <p:sp>
        <p:nvSpPr>
          <p:cNvPr id="3" name="Content Placeholder 2"/>
          <p:cNvSpPr>
            <a:spLocks noGrp="1"/>
          </p:cNvSpPr>
          <p:nvPr>
            <p:ph idx="1"/>
          </p:nvPr>
        </p:nvSpPr>
        <p:spPr>
          <a:xfrm>
            <a:off x="457200" y="2034583"/>
            <a:ext cx="8229600" cy="3694699"/>
          </a:xfrm>
        </p:spPr>
        <p:txBody>
          <a:bodyPr>
            <a:normAutofit/>
          </a:bodyPr>
          <a:lstStyle>
            <a:lvl1pPr>
              <a:buClr>
                <a:srgbClr val="793374"/>
              </a:buClr>
              <a:defRPr sz="2700">
                <a:latin typeface="Arial" pitchFamily="34" charset="0"/>
                <a:cs typeface="Arial" pitchFamily="34" charset="0"/>
              </a:defRPr>
            </a:lvl1pPr>
            <a:lvl2pPr>
              <a:buClr>
                <a:srgbClr val="793374"/>
              </a:buClr>
              <a:defRPr sz="2400">
                <a:latin typeface="Arial" pitchFamily="34" charset="0"/>
                <a:cs typeface="Arial" pitchFamily="34" charset="0"/>
              </a:defRPr>
            </a:lvl2pPr>
            <a:lvl3pPr>
              <a:buClr>
                <a:srgbClr val="793374"/>
              </a:buClr>
              <a:defRPr sz="1800">
                <a:latin typeface="Arial" pitchFamily="34" charset="0"/>
                <a:cs typeface="Arial" pitchFamily="34" charset="0"/>
              </a:defRPr>
            </a:lvl3pPr>
            <a:lvl4pPr>
              <a:buClr>
                <a:srgbClr val="793374"/>
              </a:buClr>
              <a:defRPr sz="1500">
                <a:latin typeface="Arial" pitchFamily="34" charset="0"/>
                <a:cs typeface="Arial" pitchFamily="34" charset="0"/>
              </a:defRPr>
            </a:lvl4pPr>
            <a:lvl5pPr>
              <a:buClr>
                <a:srgbClr val="793374"/>
              </a:buClr>
              <a:defRPr sz="15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fld id="{68D8F65B-AF4E-4AA4-AAAD-2DFBC8282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67574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639762"/>
          </a:xfrm>
          <a:prstGeom prst="rect">
            <a:avLst/>
          </a:prstGeom>
        </p:spPr>
        <p:txBody>
          <a:bodyPr anchor="b" anchorCtr="0"/>
          <a:lstStyle>
            <a:lvl1pPr>
              <a:lnSpc>
                <a:spcPct val="100000"/>
              </a:lnSpc>
              <a:defRPr sz="3600" b="1" baseline="0">
                <a:solidFill>
                  <a:schemeClr val="tx1"/>
                </a:solidFill>
                <a:effectLst/>
                <a:latin typeface="Arial" pitchFamily="34" charset="0"/>
                <a:cs typeface="Arial" pitchFamily="34" charset="0"/>
              </a:defRPr>
            </a:lvl1pPr>
          </a:lstStyle>
          <a:p>
            <a:r>
              <a:rPr lang="en-US" dirty="0"/>
              <a:t>Headline – Myriad Pro, Bold, Shadow, 28pt</a:t>
            </a:r>
          </a:p>
        </p:txBody>
      </p:sp>
      <p:sp>
        <p:nvSpPr>
          <p:cNvPr id="3" name="Content Placeholder 2"/>
          <p:cNvSpPr>
            <a:spLocks noGrp="1"/>
          </p:cNvSpPr>
          <p:nvPr>
            <p:ph idx="1" hasCustomPrompt="1"/>
          </p:nvPr>
        </p:nvSpPr>
        <p:spPr>
          <a:xfrm>
            <a:off x="457200" y="1447911"/>
            <a:ext cx="8229600" cy="4343401"/>
          </a:xfrm>
          <a:prstGeom prst="rect">
            <a:avLst/>
          </a:prstGeom>
        </p:spPr>
        <p:txBody>
          <a:bodyPr/>
          <a:lstStyle>
            <a:lvl1pPr>
              <a:buClr>
                <a:schemeClr val="tx1"/>
              </a:buClr>
              <a:buSzPct val="70000"/>
              <a:buFont typeface="Wingdings" pitchFamily="2" charset="2"/>
              <a:buChar char="q"/>
              <a:defRPr sz="2800" b="0" baseline="0">
                <a:solidFill>
                  <a:schemeClr val="bg2"/>
                </a:solidFill>
                <a:latin typeface="Arial" pitchFamily="34" charset="0"/>
                <a:cs typeface="Arial" pitchFamily="34" charset="0"/>
              </a:defRPr>
            </a:lvl1pPr>
            <a:lvl2pPr>
              <a:buClr>
                <a:schemeClr val="tx1"/>
              </a:buClr>
              <a:buSzPct val="100000"/>
              <a:buFont typeface="Wingdings" pitchFamily="2" charset="2"/>
              <a:buChar char="§"/>
              <a:defRPr sz="2400">
                <a:solidFill>
                  <a:schemeClr val="bg2"/>
                </a:solidFill>
                <a:latin typeface="Arial" pitchFamily="34" charset="0"/>
                <a:cs typeface="Arial" pitchFamily="34" charset="0"/>
              </a:defRPr>
            </a:lvl2pPr>
            <a:lvl3pPr>
              <a:buClr>
                <a:schemeClr val="tx1"/>
              </a:buClr>
              <a:buSzPct val="100000"/>
              <a:buFont typeface="Arial" pitchFamily="34" charset="0"/>
              <a:buChar char="•"/>
              <a:defRPr sz="2000">
                <a:solidFill>
                  <a:schemeClr val="bg2"/>
                </a:solidFill>
                <a:latin typeface="Arial" pitchFamily="34" charset="0"/>
                <a:cs typeface="Arial" pitchFamily="34" charset="0"/>
              </a:defRPr>
            </a:lvl3pPr>
            <a:lvl4pPr>
              <a:buClr>
                <a:schemeClr val="tx1"/>
              </a:buClr>
              <a:buSzPct val="70000"/>
              <a:buFont typeface="Courier New" pitchFamily="49" charset="0"/>
              <a:buChar char="o"/>
              <a:defRPr sz="20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1"/>
            <a:ext cx="8229600" cy="609600"/>
          </a:xfrm>
          <a:prstGeom prst="rect">
            <a:avLst/>
          </a:prstGeom>
        </p:spPr>
        <p:txBody>
          <a:bodyPr anchor="b" anchorCtr="0"/>
          <a:lstStyle>
            <a:lvl1pPr algn="l">
              <a:lnSpc>
                <a:spcPts val="1100"/>
              </a:lnSpc>
              <a:buNone/>
              <a:defRPr sz="1100" baseline="0">
                <a:solidFill>
                  <a:schemeClr val="tx2"/>
                </a:solidFill>
                <a:latin typeface="Arial" pitchFamily="34" charset="0"/>
                <a:cs typeface="Arial"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42556410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639762"/>
          </a:xfrm>
          <a:prstGeom prst="rect">
            <a:avLst/>
          </a:prstGeom>
        </p:spPr>
        <p:txBody>
          <a:bodyPr anchor="b" anchorCtr="0"/>
          <a:lstStyle>
            <a:lvl1pPr>
              <a:lnSpc>
                <a:spcPct val="100000"/>
              </a:lnSpc>
              <a:defRPr sz="3600" b="1" baseline="0">
                <a:solidFill>
                  <a:schemeClr val="tx1"/>
                </a:solidFill>
                <a:effectLst/>
                <a:latin typeface="Arial" pitchFamily="34" charset="0"/>
                <a:cs typeface="Arial" pitchFamily="34" charset="0"/>
              </a:defRPr>
            </a:lvl1pPr>
          </a:lstStyle>
          <a:p>
            <a:r>
              <a:rPr lang="en-US" dirty="0"/>
              <a:t>Headline – Myriad Pro, Bold, Shadow, 28pt</a:t>
            </a:r>
          </a:p>
        </p:txBody>
      </p:sp>
      <p:sp>
        <p:nvSpPr>
          <p:cNvPr id="3" name="Content Placeholder 2"/>
          <p:cNvSpPr>
            <a:spLocks noGrp="1"/>
          </p:cNvSpPr>
          <p:nvPr>
            <p:ph idx="1" hasCustomPrompt="1"/>
          </p:nvPr>
        </p:nvSpPr>
        <p:spPr>
          <a:xfrm>
            <a:off x="457200" y="1447904"/>
            <a:ext cx="8229600" cy="4343401"/>
          </a:xfrm>
          <a:prstGeom prst="rect">
            <a:avLst/>
          </a:prstGeom>
        </p:spPr>
        <p:txBody>
          <a:bodyPr/>
          <a:lstStyle>
            <a:lvl1pPr>
              <a:buClr>
                <a:schemeClr val="tx1"/>
              </a:buClr>
              <a:buSzPct val="70000"/>
              <a:buFont typeface="Wingdings" pitchFamily="2" charset="2"/>
              <a:buChar char="q"/>
              <a:defRPr sz="2800" b="0" baseline="0">
                <a:solidFill>
                  <a:schemeClr val="bg2"/>
                </a:solidFill>
                <a:latin typeface="Arial" pitchFamily="34" charset="0"/>
                <a:cs typeface="Arial" pitchFamily="34" charset="0"/>
              </a:defRPr>
            </a:lvl1pPr>
            <a:lvl2pPr>
              <a:buClr>
                <a:schemeClr val="tx1"/>
              </a:buClr>
              <a:buSzPct val="100000"/>
              <a:buFont typeface="Wingdings" pitchFamily="2" charset="2"/>
              <a:buChar char="§"/>
              <a:defRPr sz="2400">
                <a:solidFill>
                  <a:schemeClr val="bg2"/>
                </a:solidFill>
                <a:latin typeface="Arial" pitchFamily="34" charset="0"/>
                <a:cs typeface="Arial" pitchFamily="34" charset="0"/>
              </a:defRPr>
            </a:lvl2pPr>
            <a:lvl3pPr>
              <a:buClr>
                <a:schemeClr val="tx1"/>
              </a:buClr>
              <a:buSzPct val="100000"/>
              <a:buFont typeface="Arial" pitchFamily="34" charset="0"/>
              <a:buChar char="•"/>
              <a:defRPr sz="2000">
                <a:solidFill>
                  <a:schemeClr val="bg2"/>
                </a:solidFill>
                <a:latin typeface="Arial" pitchFamily="34" charset="0"/>
                <a:cs typeface="Arial" pitchFamily="34" charset="0"/>
              </a:defRPr>
            </a:lvl3pPr>
            <a:lvl4pPr>
              <a:buClr>
                <a:schemeClr val="tx1"/>
              </a:buClr>
              <a:buSzPct val="70000"/>
              <a:buFont typeface="Courier New" pitchFamily="49" charset="0"/>
              <a:buChar char="o"/>
              <a:defRPr sz="20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1"/>
            <a:ext cx="8229600" cy="609600"/>
          </a:xfrm>
          <a:prstGeom prst="rect">
            <a:avLst/>
          </a:prstGeom>
        </p:spPr>
        <p:txBody>
          <a:bodyPr anchor="b" anchorCtr="0"/>
          <a:lstStyle>
            <a:lvl1pPr algn="l">
              <a:lnSpc>
                <a:spcPts val="1100"/>
              </a:lnSpc>
              <a:buNone/>
              <a:defRPr sz="1100" baseline="0">
                <a:solidFill>
                  <a:schemeClr val="tx2"/>
                </a:solidFill>
                <a:latin typeface="Arial" pitchFamily="34" charset="0"/>
                <a:cs typeface="Arial"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1257153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639762"/>
          </a:xfrm>
          <a:prstGeom prst="rect">
            <a:avLst/>
          </a:prstGeom>
        </p:spPr>
        <p:txBody>
          <a:bodyPr anchor="b" anchorCtr="0"/>
          <a:lstStyle>
            <a:lvl1pPr>
              <a:lnSpc>
                <a:spcPct val="100000"/>
              </a:lnSpc>
              <a:defRPr sz="3600" b="1" baseline="0">
                <a:solidFill>
                  <a:schemeClr val="tx1"/>
                </a:solidFill>
                <a:effectLst/>
                <a:latin typeface="Arial" pitchFamily="34" charset="0"/>
                <a:cs typeface="Arial" pitchFamily="34" charset="0"/>
              </a:defRPr>
            </a:lvl1pPr>
          </a:lstStyle>
          <a:p>
            <a:r>
              <a:rPr lang="en-US" dirty="0"/>
              <a:t>Headline – Myriad Pro, Bold, Shadow, 28pt</a:t>
            </a:r>
          </a:p>
        </p:txBody>
      </p:sp>
      <p:sp>
        <p:nvSpPr>
          <p:cNvPr id="3" name="Content Placeholder 2"/>
          <p:cNvSpPr>
            <a:spLocks noGrp="1"/>
          </p:cNvSpPr>
          <p:nvPr>
            <p:ph idx="1" hasCustomPrompt="1"/>
          </p:nvPr>
        </p:nvSpPr>
        <p:spPr>
          <a:xfrm>
            <a:off x="457200" y="1447887"/>
            <a:ext cx="8229600" cy="4343401"/>
          </a:xfrm>
          <a:prstGeom prst="rect">
            <a:avLst/>
          </a:prstGeom>
        </p:spPr>
        <p:txBody>
          <a:bodyPr/>
          <a:lstStyle>
            <a:lvl1pPr>
              <a:buClr>
                <a:schemeClr val="tx1"/>
              </a:buClr>
              <a:buSzPct val="70000"/>
              <a:buFont typeface="Wingdings" pitchFamily="2" charset="2"/>
              <a:buChar char="q"/>
              <a:defRPr sz="2800" b="0" baseline="0">
                <a:solidFill>
                  <a:schemeClr val="bg2"/>
                </a:solidFill>
                <a:latin typeface="Arial" pitchFamily="34" charset="0"/>
                <a:cs typeface="Arial" pitchFamily="34" charset="0"/>
              </a:defRPr>
            </a:lvl1pPr>
            <a:lvl2pPr>
              <a:buClr>
                <a:schemeClr val="tx1"/>
              </a:buClr>
              <a:buSzPct val="100000"/>
              <a:buFont typeface="Wingdings" pitchFamily="2" charset="2"/>
              <a:buChar char="§"/>
              <a:defRPr sz="2400">
                <a:solidFill>
                  <a:schemeClr val="bg2"/>
                </a:solidFill>
                <a:latin typeface="Arial" pitchFamily="34" charset="0"/>
                <a:cs typeface="Arial" pitchFamily="34" charset="0"/>
              </a:defRPr>
            </a:lvl2pPr>
            <a:lvl3pPr>
              <a:buClr>
                <a:schemeClr val="tx1"/>
              </a:buClr>
              <a:buSzPct val="100000"/>
              <a:buFont typeface="Arial" pitchFamily="34" charset="0"/>
              <a:buChar char="•"/>
              <a:defRPr sz="2000">
                <a:solidFill>
                  <a:schemeClr val="bg2"/>
                </a:solidFill>
                <a:latin typeface="Arial" pitchFamily="34" charset="0"/>
                <a:cs typeface="Arial" pitchFamily="34" charset="0"/>
              </a:defRPr>
            </a:lvl3pPr>
            <a:lvl4pPr>
              <a:buClr>
                <a:schemeClr val="tx1"/>
              </a:buClr>
              <a:buSzPct val="70000"/>
              <a:buFont typeface="Courier New" pitchFamily="49" charset="0"/>
              <a:buChar char="o"/>
              <a:defRPr sz="20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1"/>
            <a:ext cx="8229600" cy="609600"/>
          </a:xfrm>
          <a:prstGeom prst="rect">
            <a:avLst/>
          </a:prstGeom>
        </p:spPr>
        <p:txBody>
          <a:bodyPr anchor="b" anchorCtr="0"/>
          <a:lstStyle>
            <a:lvl1pPr algn="l">
              <a:lnSpc>
                <a:spcPts val="1100"/>
              </a:lnSpc>
              <a:buNone/>
              <a:defRPr sz="1100" baseline="0">
                <a:solidFill>
                  <a:schemeClr val="tx2"/>
                </a:solidFill>
                <a:latin typeface="Arial" pitchFamily="34" charset="0"/>
                <a:cs typeface="Arial"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150080237"/>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MH logo only">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679390"/>
            <a:ext cx="8229600" cy="1143000"/>
          </a:xfrm>
        </p:spPr>
        <p:txBody>
          <a:bodyPr>
            <a:normAutofit/>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2034585"/>
            <a:ext cx="8229600" cy="3694697"/>
          </a:xfrm>
        </p:spPr>
        <p:txBody>
          <a:bodyPr>
            <a:normAutofit/>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1357227"/>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3963" y="3932268"/>
            <a:ext cx="7772400" cy="1138617"/>
          </a:xfrm>
        </p:spPr>
        <p:txBody>
          <a:bodyPr anchor="b">
            <a:normAutofit/>
          </a:bodyPr>
          <a:lstStyle>
            <a:lvl1pPr algn="l">
              <a:defRPr sz="3300" b="1">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223963" y="5070476"/>
            <a:ext cx="6400800" cy="1083196"/>
          </a:xfrm>
        </p:spPr>
        <p:txBody>
          <a:bodyPr>
            <a:normAutofit/>
          </a:bodyPr>
          <a:lstStyle>
            <a:lvl1pPr marL="0" indent="0" algn="l">
              <a:buNone/>
              <a:defRPr sz="2400">
                <a:solidFill>
                  <a:srgbClr val="4C216D"/>
                </a:solidFill>
                <a:latin typeface="Arial" pitchFamily="34" charset="0"/>
                <a:cs typeface="Arial" pitchFamily="34" charset="0"/>
              </a:defRPr>
            </a:lvl1pPr>
            <a:lvl2pPr marL="431226" indent="0" algn="ctr">
              <a:buNone/>
              <a:defRPr>
                <a:solidFill>
                  <a:schemeClr val="tx1">
                    <a:tint val="75000"/>
                  </a:schemeClr>
                </a:solidFill>
              </a:defRPr>
            </a:lvl2pPr>
            <a:lvl3pPr marL="862452" indent="0" algn="ctr">
              <a:buNone/>
              <a:defRPr>
                <a:solidFill>
                  <a:schemeClr val="tx1">
                    <a:tint val="75000"/>
                  </a:schemeClr>
                </a:solidFill>
              </a:defRPr>
            </a:lvl3pPr>
            <a:lvl4pPr marL="1293658" indent="0" algn="ctr">
              <a:buNone/>
              <a:defRPr>
                <a:solidFill>
                  <a:schemeClr val="tx1">
                    <a:tint val="75000"/>
                  </a:schemeClr>
                </a:solidFill>
              </a:defRPr>
            </a:lvl4pPr>
            <a:lvl5pPr marL="1724896" indent="0" algn="ctr">
              <a:buNone/>
              <a:defRPr>
                <a:solidFill>
                  <a:schemeClr val="tx1">
                    <a:tint val="75000"/>
                  </a:schemeClr>
                </a:solidFill>
              </a:defRPr>
            </a:lvl5pPr>
            <a:lvl6pPr marL="2156115" indent="0" algn="ctr">
              <a:buNone/>
              <a:defRPr>
                <a:solidFill>
                  <a:schemeClr val="tx1">
                    <a:tint val="75000"/>
                  </a:schemeClr>
                </a:solidFill>
              </a:defRPr>
            </a:lvl6pPr>
            <a:lvl7pPr marL="2587331" indent="0" algn="ctr">
              <a:buNone/>
              <a:defRPr>
                <a:solidFill>
                  <a:schemeClr val="tx1">
                    <a:tint val="75000"/>
                  </a:schemeClr>
                </a:solidFill>
              </a:defRPr>
            </a:lvl7pPr>
            <a:lvl8pPr marL="3018541" indent="0" algn="ctr">
              <a:buNone/>
              <a:defRPr>
                <a:solidFill>
                  <a:schemeClr val="tx1">
                    <a:tint val="75000"/>
                  </a:schemeClr>
                </a:solidFill>
              </a:defRPr>
            </a:lvl8pPr>
            <a:lvl9pPr marL="3449782"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591779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76E55A-7107-4940-830A-D5F0871CCE51}" type="datetimeFigureOut">
              <a:rPr lang="en-US" smtClean="0">
                <a:solidFill>
                  <a:prstClr val="black">
                    <a:tint val="75000"/>
                  </a:prstClr>
                </a:solidFill>
              </a:rPr>
              <a:pPr/>
              <a:t>3/31/2020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31F4CD-DE00-4933-8CC4-7564744A10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98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69.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1.xml"/><Relationship Id="rId1" Type="http://schemas.openxmlformats.org/officeDocument/2006/relationships/slideLayout" Target="../slideLayouts/slideLayout70.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4"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3.xml"/><Relationship Id="rId1" Type="http://schemas.openxmlformats.org/officeDocument/2006/relationships/slideLayout" Target="../slideLayouts/slideLayout7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4.xml"/><Relationship Id="rId1" Type="http://schemas.openxmlformats.org/officeDocument/2006/relationships/slideLayout" Target="../slideLayouts/slideLayout7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5.xml"/><Relationship Id="rId1" Type="http://schemas.openxmlformats.org/officeDocument/2006/relationships/slideLayout" Target="../slideLayouts/slideLayout7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6.xml"/><Relationship Id="rId1" Type="http://schemas.openxmlformats.org/officeDocument/2006/relationships/slideLayout" Target="../slideLayouts/slideLayout7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7.xml"/><Relationship Id="rId1" Type="http://schemas.openxmlformats.org/officeDocument/2006/relationships/slideLayout" Target="../slideLayouts/slideLayout7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8.xml"/><Relationship Id="rId1" Type="http://schemas.openxmlformats.org/officeDocument/2006/relationships/slideLayout" Target="../slideLayouts/slideLayout7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9.xml"/><Relationship Id="rId1" Type="http://schemas.openxmlformats.org/officeDocument/2006/relationships/slideLayout" Target="../slideLayouts/slideLayout7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0.xml"/><Relationship Id="rId1" Type="http://schemas.openxmlformats.org/officeDocument/2006/relationships/slideLayout" Target="../slideLayouts/slideLayout8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1.xml"/><Relationship Id="rId1" Type="http://schemas.openxmlformats.org/officeDocument/2006/relationships/slideLayout" Target="../slideLayouts/slideLayout8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2.xml"/><Relationship Id="rId1" Type="http://schemas.openxmlformats.org/officeDocument/2006/relationships/slideLayout" Target="../slideLayouts/slideLayout8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3.xml"/><Relationship Id="rId1" Type="http://schemas.openxmlformats.org/officeDocument/2006/relationships/slideLayout" Target="../slideLayouts/slideLayout8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4.xml"/><Relationship Id="rId1" Type="http://schemas.openxmlformats.org/officeDocument/2006/relationships/slideLayout" Target="../slideLayouts/slideLayout8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5.xml"/><Relationship Id="rId1" Type="http://schemas.openxmlformats.org/officeDocument/2006/relationships/slideLayout" Target="../slideLayouts/slideLayout85.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6.xml"/><Relationship Id="rId1" Type="http://schemas.openxmlformats.org/officeDocument/2006/relationships/slideLayout" Target="../slideLayouts/slideLayout86.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7.xml"/><Relationship Id="rId1" Type="http://schemas.openxmlformats.org/officeDocument/2006/relationships/slideLayout" Target="../slideLayouts/slideLayout8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6.png"/><Relationship Id="rId5" Type="http://schemas.openxmlformats.org/officeDocument/2006/relationships/slideLayout" Target="../slideLayouts/slideLayout22.xml"/><Relationship Id="rId10" Type="http://schemas.openxmlformats.org/officeDocument/2006/relationships/image" Target="../media/image5.jpeg"/><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6.png"/><Relationship Id="rId5" Type="http://schemas.openxmlformats.org/officeDocument/2006/relationships/slideLayout" Target="../slideLayouts/slideLayout41.xml"/><Relationship Id="rId10" Type="http://schemas.openxmlformats.org/officeDocument/2006/relationships/image" Target="../media/image5.jpeg"/><Relationship Id="rId4" Type="http://schemas.openxmlformats.org/officeDocument/2006/relationships/slideLayout" Target="../slideLayouts/slideLayout40.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682" y="671021"/>
            <a:ext cx="822864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2" tIns="45682" rIns="91362" bIns="45682"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682" y="2046440"/>
            <a:ext cx="8228647" cy="365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2" tIns="45682" rIns="91362" bIns="4568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751236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7" r:id="rId4"/>
    <p:sldLayoutId id="2147483694" r:id="rId5"/>
    <p:sldLayoutId id="2147483730" r:id="rId6"/>
  </p:sldLayoutIdLst>
  <p:txStyles>
    <p:titleStyle>
      <a:lvl1pPr algn="ctr" defTabSz="456110" rtl="0" eaLnBrk="0" fontAlgn="base" hangingPunct="0">
        <a:spcBef>
          <a:spcPct val="0"/>
        </a:spcBef>
        <a:spcAft>
          <a:spcPct val="0"/>
        </a:spcAft>
        <a:defRPr sz="3000" b="1" kern="1200">
          <a:solidFill>
            <a:srgbClr val="953735"/>
          </a:solidFill>
          <a:latin typeface="Arial" pitchFamily="34" charset="0"/>
          <a:ea typeface="+mj-ea"/>
          <a:cs typeface="Arial" pitchFamily="34" charset="0"/>
        </a:defRPr>
      </a:lvl1pPr>
      <a:lvl2pPr algn="ctr" defTabSz="456110" rtl="0" eaLnBrk="0" fontAlgn="base" hangingPunct="0">
        <a:spcBef>
          <a:spcPct val="0"/>
        </a:spcBef>
        <a:spcAft>
          <a:spcPct val="0"/>
        </a:spcAft>
        <a:defRPr sz="3000" b="1">
          <a:solidFill>
            <a:srgbClr val="953735"/>
          </a:solidFill>
          <a:latin typeface="Arial" pitchFamily="34" charset="0"/>
          <a:cs typeface="Arial" pitchFamily="34" charset="0"/>
        </a:defRPr>
      </a:lvl2pPr>
      <a:lvl3pPr algn="ctr" defTabSz="456110" rtl="0" eaLnBrk="0" fontAlgn="base" hangingPunct="0">
        <a:spcBef>
          <a:spcPct val="0"/>
        </a:spcBef>
        <a:spcAft>
          <a:spcPct val="0"/>
        </a:spcAft>
        <a:defRPr sz="3000" b="1">
          <a:solidFill>
            <a:srgbClr val="953735"/>
          </a:solidFill>
          <a:latin typeface="Arial" pitchFamily="34" charset="0"/>
          <a:cs typeface="Arial" pitchFamily="34" charset="0"/>
        </a:defRPr>
      </a:lvl3pPr>
      <a:lvl4pPr algn="ctr" defTabSz="456110" rtl="0" eaLnBrk="0" fontAlgn="base" hangingPunct="0">
        <a:spcBef>
          <a:spcPct val="0"/>
        </a:spcBef>
        <a:spcAft>
          <a:spcPct val="0"/>
        </a:spcAft>
        <a:defRPr sz="3000" b="1">
          <a:solidFill>
            <a:srgbClr val="953735"/>
          </a:solidFill>
          <a:latin typeface="Arial" pitchFamily="34" charset="0"/>
          <a:cs typeface="Arial" pitchFamily="34" charset="0"/>
        </a:defRPr>
      </a:lvl4pPr>
      <a:lvl5pPr algn="ctr" defTabSz="456110" rtl="0" eaLnBrk="0" fontAlgn="base" hangingPunct="0">
        <a:spcBef>
          <a:spcPct val="0"/>
        </a:spcBef>
        <a:spcAft>
          <a:spcPct val="0"/>
        </a:spcAft>
        <a:defRPr sz="3000" b="1">
          <a:solidFill>
            <a:srgbClr val="953735"/>
          </a:solidFill>
          <a:latin typeface="Arial" pitchFamily="34" charset="0"/>
          <a:cs typeface="Arial" pitchFamily="34" charset="0"/>
        </a:defRPr>
      </a:lvl5pPr>
      <a:lvl6pPr marL="342975" algn="ctr" defTabSz="456110" rtl="0" fontAlgn="base">
        <a:spcBef>
          <a:spcPct val="0"/>
        </a:spcBef>
        <a:spcAft>
          <a:spcPct val="0"/>
        </a:spcAft>
        <a:defRPr sz="3000" b="1">
          <a:solidFill>
            <a:srgbClr val="953735"/>
          </a:solidFill>
          <a:latin typeface="Arial" pitchFamily="34" charset="0"/>
          <a:cs typeface="Arial" pitchFamily="34" charset="0"/>
        </a:defRPr>
      </a:lvl6pPr>
      <a:lvl7pPr marL="685950" algn="ctr" defTabSz="456110" rtl="0" fontAlgn="base">
        <a:spcBef>
          <a:spcPct val="0"/>
        </a:spcBef>
        <a:spcAft>
          <a:spcPct val="0"/>
        </a:spcAft>
        <a:defRPr sz="3000" b="1">
          <a:solidFill>
            <a:srgbClr val="953735"/>
          </a:solidFill>
          <a:latin typeface="Arial" pitchFamily="34" charset="0"/>
          <a:cs typeface="Arial" pitchFamily="34" charset="0"/>
        </a:defRPr>
      </a:lvl7pPr>
      <a:lvl8pPr marL="1028925" algn="ctr" defTabSz="456110" rtl="0" fontAlgn="base">
        <a:spcBef>
          <a:spcPct val="0"/>
        </a:spcBef>
        <a:spcAft>
          <a:spcPct val="0"/>
        </a:spcAft>
        <a:defRPr sz="3000" b="1">
          <a:solidFill>
            <a:srgbClr val="953735"/>
          </a:solidFill>
          <a:latin typeface="Arial" pitchFamily="34" charset="0"/>
          <a:cs typeface="Arial" pitchFamily="34" charset="0"/>
        </a:defRPr>
      </a:lvl8pPr>
      <a:lvl9pPr marL="1371900" algn="ctr" defTabSz="456110" rtl="0" fontAlgn="base">
        <a:spcBef>
          <a:spcPct val="0"/>
        </a:spcBef>
        <a:spcAft>
          <a:spcPct val="0"/>
        </a:spcAft>
        <a:defRPr sz="3000" b="1">
          <a:solidFill>
            <a:srgbClr val="953735"/>
          </a:solidFill>
          <a:latin typeface="Arial" pitchFamily="34" charset="0"/>
          <a:cs typeface="Arial" pitchFamily="34" charset="0"/>
        </a:defRPr>
      </a:lvl9pPr>
    </p:titleStyle>
    <p:bodyStyle>
      <a:lvl1pPr marL="341784" indent="-341784" algn="l" defTabSz="456110" rtl="0" eaLnBrk="0" fontAlgn="base" hangingPunct="0">
        <a:spcBef>
          <a:spcPct val="20000"/>
        </a:spcBef>
        <a:spcAft>
          <a:spcPct val="0"/>
        </a:spcAft>
        <a:buClr>
          <a:srgbClr val="793374"/>
        </a:buClr>
        <a:buFont typeface="Arial" charset="0"/>
        <a:buChar char="•"/>
        <a:defRPr sz="2700" kern="1200">
          <a:solidFill>
            <a:schemeClr val="tx1"/>
          </a:solidFill>
          <a:latin typeface="Arial" pitchFamily="34" charset="0"/>
          <a:ea typeface="+mn-ea"/>
          <a:cs typeface="Arial" pitchFamily="34" charset="0"/>
        </a:defRPr>
      </a:lvl1pPr>
      <a:lvl2pPr marL="741922" indent="-284623" algn="l" defTabSz="456110" rtl="0" eaLnBrk="0" fontAlgn="base" hangingPunct="0">
        <a:spcBef>
          <a:spcPct val="20000"/>
        </a:spcBef>
        <a:spcAft>
          <a:spcPct val="0"/>
        </a:spcAft>
        <a:buClr>
          <a:srgbClr val="793374"/>
        </a:buClr>
        <a:buFont typeface="Arial" charset="0"/>
        <a:buChar char="–"/>
        <a:defRPr sz="2400" kern="1200">
          <a:solidFill>
            <a:schemeClr val="tx1"/>
          </a:solidFill>
          <a:latin typeface="Arial" pitchFamily="34" charset="0"/>
          <a:ea typeface="+mn-ea"/>
          <a:cs typeface="Arial" pitchFamily="34" charset="0"/>
        </a:defRPr>
      </a:lvl2pPr>
      <a:lvl3pPr marL="1140868" indent="-227458" algn="l" defTabSz="456110" rtl="0" eaLnBrk="0" fontAlgn="base" hangingPunct="0">
        <a:spcBef>
          <a:spcPct val="20000"/>
        </a:spcBef>
        <a:spcAft>
          <a:spcPct val="0"/>
        </a:spcAft>
        <a:buClr>
          <a:srgbClr val="793374"/>
        </a:buClr>
        <a:buFont typeface="Arial" charset="0"/>
        <a:buChar char="•"/>
        <a:defRPr sz="1800" kern="1200">
          <a:solidFill>
            <a:schemeClr val="tx1"/>
          </a:solidFill>
          <a:latin typeface="Arial" pitchFamily="34" charset="0"/>
          <a:ea typeface="+mn-ea"/>
          <a:cs typeface="Arial" pitchFamily="34" charset="0"/>
        </a:defRPr>
      </a:lvl3pPr>
      <a:lvl4pPr marL="1598170" indent="-227458" algn="l" defTabSz="456110"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4pPr>
      <a:lvl5pPr marL="2055470" indent="-227458" algn="l" defTabSz="456110"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5pPr>
      <a:lvl6pPr marL="2512450" indent="-228403" algn="l" defTabSz="456810" rtl="0" eaLnBrk="1" latinLnBrk="0" hangingPunct="1">
        <a:spcBef>
          <a:spcPct val="20000"/>
        </a:spcBef>
        <a:buFont typeface="Arial"/>
        <a:buChar char="•"/>
        <a:defRPr sz="2000" kern="1200">
          <a:solidFill>
            <a:schemeClr val="tx1"/>
          </a:solidFill>
          <a:latin typeface="+mn-lt"/>
          <a:ea typeface="+mn-ea"/>
          <a:cs typeface="+mn-cs"/>
        </a:defRPr>
      </a:lvl6pPr>
      <a:lvl7pPr marL="2969257" indent="-228403" algn="l" defTabSz="456810" rtl="0" eaLnBrk="1" latinLnBrk="0" hangingPunct="1">
        <a:spcBef>
          <a:spcPct val="20000"/>
        </a:spcBef>
        <a:buFont typeface="Arial"/>
        <a:buChar char="•"/>
        <a:defRPr sz="2000" kern="1200">
          <a:solidFill>
            <a:schemeClr val="tx1"/>
          </a:solidFill>
          <a:latin typeface="+mn-lt"/>
          <a:ea typeface="+mn-ea"/>
          <a:cs typeface="+mn-cs"/>
        </a:defRPr>
      </a:lvl7pPr>
      <a:lvl8pPr marL="3426066" indent="-228403" algn="l" defTabSz="456810" rtl="0" eaLnBrk="1" latinLnBrk="0" hangingPunct="1">
        <a:spcBef>
          <a:spcPct val="20000"/>
        </a:spcBef>
        <a:buFont typeface="Arial"/>
        <a:buChar char="•"/>
        <a:defRPr sz="2000" kern="1200">
          <a:solidFill>
            <a:schemeClr val="tx1"/>
          </a:solidFill>
          <a:latin typeface="+mn-lt"/>
          <a:ea typeface="+mn-ea"/>
          <a:cs typeface="+mn-cs"/>
        </a:defRPr>
      </a:lvl8pPr>
      <a:lvl9pPr marL="3882876" indent="-228403" algn="l" defTabSz="45681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10" rtl="0" eaLnBrk="1" latinLnBrk="0" hangingPunct="1">
        <a:defRPr sz="1800" kern="1200">
          <a:solidFill>
            <a:schemeClr val="tx1"/>
          </a:solidFill>
          <a:latin typeface="+mn-lt"/>
          <a:ea typeface="+mn-ea"/>
          <a:cs typeface="+mn-cs"/>
        </a:defRPr>
      </a:lvl1pPr>
      <a:lvl2pPr marL="456810" algn="l" defTabSz="456810" rtl="0" eaLnBrk="1" latinLnBrk="0" hangingPunct="1">
        <a:defRPr sz="1800" kern="1200">
          <a:solidFill>
            <a:schemeClr val="tx1"/>
          </a:solidFill>
          <a:latin typeface="+mn-lt"/>
          <a:ea typeface="+mn-ea"/>
          <a:cs typeface="+mn-cs"/>
        </a:defRPr>
      </a:lvl2pPr>
      <a:lvl3pPr marL="913618" algn="l" defTabSz="456810" rtl="0" eaLnBrk="1" latinLnBrk="0" hangingPunct="1">
        <a:defRPr sz="1800" kern="1200">
          <a:solidFill>
            <a:schemeClr val="tx1"/>
          </a:solidFill>
          <a:latin typeface="+mn-lt"/>
          <a:ea typeface="+mn-ea"/>
          <a:cs typeface="+mn-cs"/>
        </a:defRPr>
      </a:lvl3pPr>
      <a:lvl4pPr marL="1370425" algn="l" defTabSz="456810" rtl="0" eaLnBrk="1" latinLnBrk="0" hangingPunct="1">
        <a:defRPr sz="1800" kern="1200">
          <a:solidFill>
            <a:schemeClr val="tx1"/>
          </a:solidFill>
          <a:latin typeface="+mn-lt"/>
          <a:ea typeface="+mn-ea"/>
          <a:cs typeface="+mn-cs"/>
        </a:defRPr>
      </a:lvl4pPr>
      <a:lvl5pPr marL="1827235" algn="l" defTabSz="456810" rtl="0" eaLnBrk="1" latinLnBrk="0" hangingPunct="1">
        <a:defRPr sz="1800" kern="1200">
          <a:solidFill>
            <a:schemeClr val="tx1"/>
          </a:solidFill>
          <a:latin typeface="+mn-lt"/>
          <a:ea typeface="+mn-ea"/>
          <a:cs typeface="+mn-cs"/>
        </a:defRPr>
      </a:lvl5pPr>
      <a:lvl6pPr marL="2284044" algn="l" defTabSz="456810" rtl="0" eaLnBrk="1" latinLnBrk="0" hangingPunct="1">
        <a:defRPr sz="1800" kern="1200">
          <a:solidFill>
            <a:schemeClr val="tx1"/>
          </a:solidFill>
          <a:latin typeface="+mn-lt"/>
          <a:ea typeface="+mn-ea"/>
          <a:cs typeface="+mn-cs"/>
        </a:defRPr>
      </a:lvl6pPr>
      <a:lvl7pPr marL="2740852" algn="l" defTabSz="456810" rtl="0" eaLnBrk="1" latinLnBrk="0" hangingPunct="1">
        <a:defRPr sz="1800" kern="1200">
          <a:solidFill>
            <a:schemeClr val="tx1"/>
          </a:solidFill>
          <a:latin typeface="+mn-lt"/>
          <a:ea typeface="+mn-ea"/>
          <a:cs typeface="+mn-cs"/>
        </a:defRPr>
      </a:lvl7pPr>
      <a:lvl8pPr marL="3197661" algn="l" defTabSz="456810" rtl="0" eaLnBrk="1" latinLnBrk="0" hangingPunct="1">
        <a:defRPr sz="1800" kern="1200">
          <a:solidFill>
            <a:schemeClr val="tx1"/>
          </a:solidFill>
          <a:latin typeface="+mn-lt"/>
          <a:ea typeface="+mn-ea"/>
          <a:cs typeface="+mn-cs"/>
        </a:defRPr>
      </a:lvl8pPr>
      <a:lvl9pPr marL="3654471" algn="l" defTabSz="45681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682" y="671021"/>
            <a:ext cx="822864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2" tIns="45682" rIns="91362" bIns="45682"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682" y="2046440"/>
            <a:ext cx="8228647" cy="365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2" tIns="45682" rIns="91362" bIns="4568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4"/>
          </p:nvPr>
        </p:nvSpPr>
        <p:spPr>
          <a:xfrm>
            <a:off x="6628929"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09586"/>
            <a:fld id="{C11B6FD8-C4EA-4E12-8F8B-977C40125608}" type="slidenum">
              <a:rPr lang="en-US" smtClean="0">
                <a:solidFill>
                  <a:prstClr val="black">
                    <a:tint val="75000"/>
                  </a:prstClr>
                </a:solidFill>
              </a:rPr>
              <a:pPr defTabSz="909586"/>
              <a:t>‹#›</a:t>
            </a:fld>
            <a:endParaRPr lang="en-US">
              <a:solidFill>
                <a:prstClr val="black">
                  <a:tint val="75000"/>
                </a:prstClr>
              </a:solidFill>
            </a:endParaRPr>
          </a:p>
        </p:txBody>
      </p:sp>
    </p:spTree>
    <p:extLst>
      <p:ext uri="{BB962C8B-B14F-4D97-AF65-F5344CB8AC3E}">
        <p14:creationId xmlns:p14="http://schemas.microsoft.com/office/powerpoint/2010/main" val="3354960963"/>
      </p:ext>
    </p:extLst>
  </p:cSld>
  <p:clrMap bg1="lt1" tx1="dk1" bg2="lt2" tx2="dk2" accent1="accent1" accent2="accent2" accent3="accent3" accent4="accent4" accent5="accent5" accent6="accent6" hlink="hlink" folHlink="folHlink"/>
  <p:sldLayoutIdLst>
    <p:sldLayoutId id="2147483811" r:id="rId1"/>
  </p:sldLayoutIdLst>
  <p:hf hdr="0" ftr="0" dt="0"/>
  <p:txStyles>
    <p:titleStyle>
      <a:lvl1pPr algn="ctr" defTabSz="456110" rtl="0" eaLnBrk="0" fontAlgn="base" hangingPunct="0">
        <a:spcBef>
          <a:spcPct val="0"/>
        </a:spcBef>
        <a:spcAft>
          <a:spcPct val="0"/>
        </a:spcAft>
        <a:defRPr sz="3000" b="1" kern="1200">
          <a:solidFill>
            <a:srgbClr val="953735"/>
          </a:solidFill>
          <a:latin typeface="Arial" pitchFamily="34" charset="0"/>
          <a:ea typeface="+mj-ea"/>
          <a:cs typeface="Arial" pitchFamily="34" charset="0"/>
        </a:defRPr>
      </a:lvl1pPr>
      <a:lvl2pPr algn="ctr" defTabSz="456110" rtl="0" eaLnBrk="0" fontAlgn="base" hangingPunct="0">
        <a:spcBef>
          <a:spcPct val="0"/>
        </a:spcBef>
        <a:spcAft>
          <a:spcPct val="0"/>
        </a:spcAft>
        <a:defRPr sz="3000" b="1">
          <a:solidFill>
            <a:srgbClr val="953735"/>
          </a:solidFill>
          <a:latin typeface="Arial" pitchFamily="34" charset="0"/>
          <a:cs typeface="Arial" pitchFamily="34" charset="0"/>
        </a:defRPr>
      </a:lvl2pPr>
      <a:lvl3pPr algn="ctr" defTabSz="456110" rtl="0" eaLnBrk="0" fontAlgn="base" hangingPunct="0">
        <a:spcBef>
          <a:spcPct val="0"/>
        </a:spcBef>
        <a:spcAft>
          <a:spcPct val="0"/>
        </a:spcAft>
        <a:defRPr sz="3000" b="1">
          <a:solidFill>
            <a:srgbClr val="953735"/>
          </a:solidFill>
          <a:latin typeface="Arial" pitchFamily="34" charset="0"/>
          <a:cs typeface="Arial" pitchFamily="34" charset="0"/>
        </a:defRPr>
      </a:lvl3pPr>
      <a:lvl4pPr algn="ctr" defTabSz="456110" rtl="0" eaLnBrk="0" fontAlgn="base" hangingPunct="0">
        <a:spcBef>
          <a:spcPct val="0"/>
        </a:spcBef>
        <a:spcAft>
          <a:spcPct val="0"/>
        </a:spcAft>
        <a:defRPr sz="3000" b="1">
          <a:solidFill>
            <a:srgbClr val="953735"/>
          </a:solidFill>
          <a:latin typeface="Arial" pitchFamily="34" charset="0"/>
          <a:cs typeface="Arial" pitchFamily="34" charset="0"/>
        </a:defRPr>
      </a:lvl4pPr>
      <a:lvl5pPr algn="ctr" defTabSz="456110" rtl="0" eaLnBrk="0" fontAlgn="base" hangingPunct="0">
        <a:spcBef>
          <a:spcPct val="0"/>
        </a:spcBef>
        <a:spcAft>
          <a:spcPct val="0"/>
        </a:spcAft>
        <a:defRPr sz="3000" b="1">
          <a:solidFill>
            <a:srgbClr val="953735"/>
          </a:solidFill>
          <a:latin typeface="Arial" pitchFamily="34" charset="0"/>
          <a:cs typeface="Arial" pitchFamily="34" charset="0"/>
        </a:defRPr>
      </a:lvl5pPr>
      <a:lvl6pPr marL="342975" algn="ctr" defTabSz="456110" rtl="0" fontAlgn="base">
        <a:spcBef>
          <a:spcPct val="0"/>
        </a:spcBef>
        <a:spcAft>
          <a:spcPct val="0"/>
        </a:spcAft>
        <a:defRPr sz="3000" b="1">
          <a:solidFill>
            <a:srgbClr val="953735"/>
          </a:solidFill>
          <a:latin typeface="Arial" pitchFamily="34" charset="0"/>
          <a:cs typeface="Arial" pitchFamily="34" charset="0"/>
        </a:defRPr>
      </a:lvl6pPr>
      <a:lvl7pPr marL="685950" algn="ctr" defTabSz="456110" rtl="0" fontAlgn="base">
        <a:spcBef>
          <a:spcPct val="0"/>
        </a:spcBef>
        <a:spcAft>
          <a:spcPct val="0"/>
        </a:spcAft>
        <a:defRPr sz="3000" b="1">
          <a:solidFill>
            <a:srgbClr val="953735"/>
          </a:solidFill>
          <a:latin typeface="Arial" pitchFamily="34" charset="0"/>
          <a:cs typeface="Arial" pitchFamily="34" charset="0"/>
        </a:defRPr>
      </a:lvl7pPr>
      <a:lvl8pPr marL="1028925" algn="ctr" defTabSz="456110" rtl="0" fontAlgn="base">
        <a:spcBef>
          <a:spcPct val="0"/>
        </a:spcBef>
        <a:spcAft>
          <a:spcPct val="0"/>
        </a:spcAft>
        <a:defRPr sz="3000" b="1">
          <a:solidFill>
            <a:srgbClr val="953735"/>
          </a:solidFill>
          <a:latin typeface="Arial" pitchFamily="34" charset="0"/>
          <a:cs typeface="Arial" pitchFamily="34" charset="0"/>
        </a:defRPr>
      </a:lvl8pPr>
      <a:lvl9pPr marL="1371900" algn="ctr" defTabSz="456110" rtl="0" fontAlgn="base">
        <a:spcBef>
          <a:spcPct val="0"/>
        </a:spcBef>
        <a:spcAft>
          <a:spcPct val="0"/>
        </a:spcAft>
        <a:defRPr sz="3000" b="1">
          <a:solidFill>
            <a:srgbClr val="953735"/>
          </a:solidFill>
          <a:latin typeface="Arial" pitchFamily="34" charset="0"/>
          <a:cs typeface="Arial" pitchFamily="34" charset="0"/>
        </a:defRPr>
      </a:lvl9pPr>
    </p:titleStyle>
    <p:bodyStyle>
      <a:lvl1pPr marL="341784" indent="-341784" algn="l" defTabSz="456110" rtl="0" eaLnBrk="0" fontAlgn="base" hangingPunct="0">
        <a:spcBef>
          <a:spcPct val="20000"/>
        </a:spcBef>
        <a:spcAft>
          <a:spcPct val="0"/>
        </a:spcAft>
        <a:buClr>
          <a:srgbClr val="793374"/>
        </a:buClr>
        <a:buFont typeface="Arial" charset="0"/>
        <a:buChar char="•"/>
        <a:defRPr sz="2700" kern="1200">
          <a:solidFill>
            <a:schemeClr val="tx1"/>
          </a:solidFill>
          <a:latin typeface="Arial" pitchFamily="34" charset="0"/>
          <a:ea typeface="+mn-ea"/>
          <a:cs typeface="Arial" pitchFamily="34" charset="0"/>
        </a:defRPr>
      </a:lvl1pPr>
      <a:lvl2pPr marL="741922" indent="-284623" algn="l" defTabSz="456110" rtl="0" eaLnBrk="0" fontAlgn="base" hangingPunct="0">
        <a:spcBef>
          <a:spcPct val="20000"/>
        </a:spcBef>
        <a:spcAft>
          <a:spcPct val="0"/>
        </a:spcAft>
        <a:buClr>
          <a:srgbClr val="793374"/>
        </a:buClr>
        <a:buFont typeface="Arial" charset="0"/>
        <a:buChar char="–"/>
        <a:defRPr sz="2400" kern="1200">
          <a:solidFill>
            <a:schemeClr val="tx1"/>
          </a:solidFill>
          <a:latin typeface="Arial" pitchFamily="34" charset="0"/>
          <a:ea typeface="+mn-ea"/>
          <a:cs typeface="Arial" pitchFamily="34" charset="0"/>
        </a:defRPr>
      </a:lvl2pPr>
      <a:lvl3pPr marL="1140868" indent="-227458" algn="l" defTabSz="456110" rtl="0" eaLnBrk="0" fontAlgn="base" hangingPunct="0">
        <a:spcBef>
          <a:spcPct val="20000"/>
        </a:spcBef>
        <a:spcAft>
          <a:spcPct val="0"/>
        </a:spcAft>
        <a:buClr>
          <a:srgbClr val="793374"/>
        </a:buClr>
        <a:buFont typeface="Arial" charset="0"/>
        <a:buChar char="•"/>
        <a:defRPr sz="1800" kern="1200">
          <a:solidFill>
            <a:schemeClr val="tx1"/>
          </a:solidFill>
          <a:latin typeface="Arial" pitchFamily="34" charset="0"/>
          <a:ea typeface="+mn-ea"/>
          <a:cs typeface="Arial" pitchFamily="34" charset="0"/>
        </a:defRPr>
      </a:lvl3pPr>
      <a:lvl4pPr marL="1598170" indent="-227458" algn="l" defTabSz="456110"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4pPr>
      <a:lvl5pPr marL="2055470" indent="-227458" algn="l" defTabSz="456110"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5pPr>
      <a:lvl6pPr marL="2512450" indent="-228403" algn="l" defTabSz="456810" rtl="0" eaLnBrk="1" latinLnBrk="0" hangingPunct="1">
        <a:spcBef>
          <a:spcPct val="20000"/>
        </a:spcBef>
        <a:buFont typeface="Arial"/>
        <a:buChar char="•"/>
        <a:defRPr sz="2000" kern="1200">
          <a:solidFill>
            <a:schemeClr val="tx1"/>
          </a:solidFill>
          <a:latin typeface="+mn-lt"/>
          <a:ea typeface="+mn-ea"/>
          <a:cs typeface="+mn-cs"/>
        </a:defRPr>
      </a:lvl6pPr>
      <a:lvl7pPr marL="2969257" indent="-228403" algn="l" defTabSz="456810" rtl="0" eaLnBrk="1" latinLnBrk="0" hangingPunct="1">
        <a:spcBef>
          <a:spcPct val="20000"/>
        </a:spcBef>
        <a:buFont typeface="Arial"/>
        <a:buChar char="•"/>
        <a:defRPr sz="2000" kern="1200">
          <a:solidFill>
            <a:schemeClr val="tx1"/>
          </a:solidFill>
          <a:latin typeface="+mn-lt"/>
          <a:ea typeface="+mn-ea"/>
          <a:cs typeface="+mn-cs"/>
        </a:defRPr>
      </a:lvl7pPr>
      <a:lvl8pPr marL="3426066" indent="-228403" algn="l" defTabSz="456810" rtl="0" eaLnBrk="1" latinLnBrk="0" hangingPunct="1">
        <a:spcBef>
          <a:spcPct val="20000"/>
        </a:spcBef>
        <a:buFont typeface="Arial"/>
        <a:buChar char="•"/>
        <a:defRPr sz="2000" kern="1200">
          <a:solidFill>
            <a:schemeClr val="tx1"/>
          </a:solidFill>
          <a:latin typeface="+mn-lt"/>
          <a:ea typeface="+mn-ea"/>
          <a:cs typeface="+mn-cs"/>
        </a:defRPr>
      </a:lvl8pPr>
      <a:lvl9pPr marL="3882876" indent="-228403" algn="l" defTabSz="45681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10" rtl="0" eaLnBrk="1" latinLnBrk="0" hangingPunct="1">
        <a:defRPr sz="1800" kern="1200">
          <a:solidFill>
            <a:schemeClr val="tx1"/>
          </a:solidFill>
          <a:latin typeface="+mn-lt"/>
          <a:ea typeface="+mn-ea"/>
          <a:cs typeface="+mn-cs"/>
        </a:defRPr>
      </a:lvl1pPr>
      <a:lvl2pPr marL="456810" algn="l" defTabSz="456810" rtl="0" eaLnBrk="1" latinLnBrk="0" hangingPunct="1">
        <a:defRPr sz="1800" kern="1200">
          <a:solidFill>
            <a:schemeClr val="tx1"/>
          </a:solidFill>
          <a:latin typeface="+mn-lt"/>
          <a:ea typeface="+mn-ea"/>
          <a:cs typeface="+mn-cs"/>
        </a:defRPr>
      </a:lvl2pPr>
      <a:lvl3pPr marL="913618" algn="l" defTabSz="456810" rtl="0" eaLnBrk="1" latinLnBrk="0" hangingPunct="1">
        <a:defRPr sz="1800" kern="1200">
          <a:solidFill>
            <a:schemeClr val="tx1"/>
          </a:solidFill>
          <a:latin typeface="+mn-lt"/>
          <a:ea typeface="+mn-ea"/>
          <a:cs typeface="+mn-cs"/>
        </a:defRPr>
      </a:lvl3pPr>
      <a:lvl4pPr marL="1370425" algn="l" defTabSz="456810" rtl="0" eaLnBrk="1" latinLnBrk="0" hangingPunct="1">
        <a:defRPr sz="1800" kern="1200">
          <a:solidFill>
            <a:schemeClr val="tx1"/>
          </a:solidFill>
          <a:latin typeface="+mn-lt"/>
          <a:ea typeface="+mn-ea"/>
          <a:cs typeface="+mn-cs"/>
        </a:defRPr>
      </a:lvl4pPr>
      <a:lvl5pPr marL="1827235" algn="l" defTabSz="456810" rtl="0" eaLnBrk="1" latinLnBrk="0" hangingPunct="1">
        <a:defRPr sz="1800" kern="1200">
          <a:solidFill>
            <a:schemeClr val="tx1"/>
          </a:solidFill>
          <a:latin typeface="+mn-lt"/>
          <a:ea typeface="+mn-ea"/>
          <a:cs typeface="+mn-cs"/>
        </a:defRPr>
      </a:lvl5pPr>
      <a:lvl6pPr marL="2284044" algn="l" defTabSz="456810" rtl="0" eaLnBrk="1" latinLnBrk="0" hangingPunct="1">
        <a:defRPr sz="1800" kern="1200">
          <a:solidFill>
            <a:schemeClr val="tx1"/>
          </a:solidFill>
          <a:latin typeface="+mn-lt"/>
          <a:ea typeface="+mn-ea"/>
          <a:cs typeface="+mn-cs"/>
        </a:defRPr>
      </a:lvl6pPr>
      <a:lvl7pPr marL="2740852" algn="l" defTabSz="456810" rtl="0" eaLnBrk="1" latinLnBrk="0" hangingPunct="1">
        <a:defRPr sz="1800" kern="1200">
          <a:solidFill>
            <a:schemeClr val="tx1"/>
          </a:solidFill>
          <a:latin typeface="+mn-lt"/>
          <a:ea typeface="+mn-ea"/>
          <a:cs typeface="+mn-cs"/>
        </a:defRPr>
      </a:lvl7pPr>
      <a:lvl8pPr marL="3197661" algn="l" defTabSz="456810" rtl="0" eaLnBrk="1" latinLnBrk="0" hangingPunct="1">
        <a:defRPr sz="1800" kern="1200">
          <a:solidFill>
            <a:schemeClr val="tx1"/>
          </a:solidFill>
          <a:latin typeface="+mn-lt"/>
          <a:ea typeface="+mn-ea"/>
          <a:cs typeface="+mn-cs"/>
        </a:defRPr>
      </a:lvl8pPr>
      <a:lvl9pPr marL="3654471" algn="l" defTabSz="45681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677" y="671021"/>
            <a:ext cx="822864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677" y="2046435"/>
            <a:ext cx="8228647" cy="365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4"/>
          </p:nvPr>
        </p:nvSpPr>
        <p:spPr>
          <a:xfrm>
            <a:off x="6628924"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09586"/>
            <a:fld id="{D3BB0A40-AD7E-4A03-B97C-258ABAF5C183}" type="slidenum">
              <a:rPr lang="en-US" smtClean="0">
                <a:solidFill>
                  <a:prstClr val="black">
                    <a:tint val="75000"/>
                  </a:prstClr>
                </a:solidFill>
              </a:rPr>
              <a:pPr defTabSz="909586"/>
              <a:t>‹#›</a:t>
            </a:fld>
            <a:endParaRPr lang="en-US">
              <a:solidFill>
                <a:prstClr val="black">
                  <a:tint val="75000"/>
                </a:prstClr>
              </a:solidFill>
            </a:endParaRPr>
          </a:p>
        </p:txBody>
      </p:sp>
    </p:spTree>
    <p:extLst>
      <p:ext uri="{BB962C8B-B14F-4D97-AF65-F5344CB8AC3E}">
        <p14:creationId xmlns:p14="http://schemas.microsoft.com/office/powerpoint/2010/main" val="2176862050"/>
      </p:ext>
    </p:extLst>
  </p:cSld>
  <p:clrMap bg1="lt1" tx1="dk1" bg2="lt2" tx2="dk2" accent1="accent1" accent2="accent2" accent3="accent3" accent4="accent4" accent5="accent5" accent6="accent6" hlink="hlink" folHlink="folHlink"/>
  <p:sldLayoutIdLst>
    <p:sldLayoutId id="2147483813" r:id="rId1"/>
  </p:sldLayoutIdLst>
  <p:hf hdr="0" ftr="0" dt="0"/>
  <p:txStyles>
    <p:titleStyle>
      <a:lvl1pPr algn="ctr" defTabSz="456435" rtl="0" eaLnBrk="0" fontAlgn="base" hangingPunct="0">
        <a:spcBef>
          <a:spcPct val="0"/>
        </a:spcBef>
        <a:spcAft>
          <a:spcPct val="0"/>
        </a:spcAft>
        <a:defRPr sz="3000" b="1" kern="1200">
          <a:solidFill>
            <a:srgbClr val="953735"/>
          </a:solidFill>
          <a:latin typeface="Arial" pitchFamily="34" charset="0"/>
          <a:ea typeface="+mj-ea"/>
          <a:cs typeface="Arial" pitchFamily="34" charset="0"/>
        </a:defRPr>
      </a:lvl1pPr>
      <a:lvl2pPr algn="ctr" defTabSz="456435" rtl="0" eaLnBrk="0" fontAlgn="base" hangingPunct="0">
        <a:spcBef>
          <a:spcPct val="0"/>
        </a:spcBef>
        <a:spcAft>
          <a:spcPct val="0"/>
        </a:spcAft>
        <a:defRPr sz="3000" b="1">
          <a:solidFill>
            <a:srgbClr val="953735"/>
          </a:solidFill>
          <a:latin typeface="Arial" pitchFamily="34" charset="0"/>
          <a:cs typeface="Arial" pitchFamily="34" charset="0"/>
        </a:defRPr>
      </a:lvl2pPr>
      <a:lvl3pPr algn="ctr" defTabSz="456435" rtl="0" eaLnBrk="0" fontAlgn="base" hangingPunct="0">
        <a:spcBef>
          <a:spcPct val="0"/>
        </a:spcBef>
        <a:spcAft>
          <a:spcPct val="0"/>
        </a:spcAft>
        <a:defRPr sz="3000" b="1">
          <a:solidFill>
            <a:srgbClr val="953735"/>
          </a:solidFill>
          <a:latin typeface="Arial" pitchFamily="34" charset="0"/>
          <a:cs typeface="Arial" pitchFamily="34" charset="0"/>
        </a:defRPr>
      </a:lvl3pPr>
      <a:lvl4pPr algn="ctr" defTabSz="456435" rtl="0" eaLnBrk="0" fontAlgn="base" hangingPunct="0">
        <a:spcBef>
          <a:spcPct val="0"/>
        </a:spcBef>
        <a:spcAft>
          <a:spcPct val="0"/>
        </a:spcAft>
        <a:defRPr sz="3000" b="1">
          <a:solidFill>
            <a:srgbClr val="953735"/>
          </a:solidFill>
          <a:latin typeface="Arial" pitchFamily="34" charset="0"/>
          <a:cs typeface="Arial" pitchFamily="34" charset="0"/>
        </a:defRPr>
      </a:lvl4pPr>
      <a:lvl5pPr algn="ctr" defTabSz="456435" rtl="0" eaLnBrk="0" fontAlgn="base" hangingPunct="0">
        <a:spcBef>
          <a:spcPct val="0"/>
        </a:spcBef>
        <a:spcAft>
          <a:spcPct val="0"/>
        </a:spcAft>
        <a:defRPr sz="3000" b="1">
          <a:solidFill>
            <a:srgbClr val="953735"/>
          </a:solidFill>
          <a:latin typeface="Arial" pitchFamily="34" charset="0"/>
          <a:cs typeface="Arial" pitchFamily="34" charset="0"/>
        </a:defRPr>
      </a:lvl5pPr>
      <a:lvl6pPr marL="343220" algn="ctr" defTabSz="456435" rtl="0" fontAlgn="base">
        <a:spcBef>
          <a:spcPct val="0"/>
        </a:spcBef>
        <a:spcAft>
          <a:spcPct val="0"/>
        </a:spcAft>
        <a:defRPr sz="3000" b="1">
          <a:solidFill>
            <a:srgbClr val="953735"/>
          </a:solidFill>
          <a:latin typeface="Arial" pitchFamily="34" charset="0"/>
          <a:cs typeface="Arial" pitchFamily="34" charset="0"/>
        </a:defRPr>
      </a:lvl6pPr>
      <a:lvl7pPr marL="686440" algn="ctr" defTabSz="456435" rtl="0" fontAlgn="base">
        <a:spcBef>
          <a:spcPct val="0"/>
        </a:spcBef>
        <a:spcAft>
          <a:spcPct val="0"/>
        </a:spcAft>
        <a:defRPr sz="3000" b="1">
          <a:solidFill>
            <a:srgbClr val="953735"/>
          </a:solidFill>
          <a:latin typeface="Arial" pitchFamily="34" charset="0"/>
          <a:cs typeface="Arial" pitchFamily="34" charset="0"/>
        </a:defRPr>
      </a:lvl7pPr>
      <a:lvl8pPr marL="1029660" algn="ctr" defTabSz="456435" rtl="0" fontAlgn="base">
        <a:spcBef>
          <a:spcPct val="0"/>
        </a:spcBef>
        <a:spcAft>
          <a:spcPct val="0"/>
        </a:spcAft>
        <a:defRPr sz="3000" b="1">
          <a:solidFill>
            <a:srgbClr val="953735"/>
          </a:solidFill>
          <a:latin typeface="Arial" pitchFamily="34" charset="0"/>
          <a:cs typeface="Arial" pitchFamily="34" charset="0"/>
        </a:defRPr>
      </a:lvl8pPr>
      <a:lvl9pPr marL="1372880" algn="ctr" defTabSz="456435" rtl="0" fontAlgn="base">
        <a:spcBef>
          <a:spcPct val="0"/>
        </a:spcBef>
        <a:spcAft>
          <a:spcPct val="0"/>
        </a:spcAft>
        <a:defRPr sz="3000" b="1">
          <a:solidFill>
            <a:srgbClr val="953735"/>
          </a:solidFill>
          <a:latin typeface="Arial" pitchFamily="34" charset="0"/>
          <a:cs typeface="Arial" pitchFamily="34" charset="0"/>
        </a:defRPr>
      </a:lvl9pPr>
    </p:titleStyle>
    <p:bodyStyle>
      <a:lvl1pPr marL="342029" indent="-342029" algn="l" defTabSz="456435" rtl="0" eaLnBrk="0" fontAlgn="base" hangingPunct="0">
        <a:spcBef>
          <a:spcPct val="20000"/>
        </a:spcBef>
        <a:spcAft>
          <a:spcPct val="0"/>
        </a:spcAft>
        <a:buClr>
          <a:srgbClr val="793374"/>
        </a:buClr>
        <a:buFont typeface="Arial" charset="0"/>
        <a:buChar char="•"/>
        <a:defRPr sz="2700" kern="1200">
          <a:solidFill>
            <a:schemeClr val="tx1"/>
          </a:solidFill>
          <a:latin typeface="Arial" pitchFamily="34" charset="0"/>
          <a:ea typeface="+mn-ea"/>
          <a:cs typeface="Arial" pitchFamily="34" charset="0"/>
        </a:defRPr>
      </a:lvl1pPr>
      <a:lvl2pPr marL="742452" indent="-284825" algn="l" defTabSz="456435" rtl="0" eaLnBrk="0" fontAlgn="base" hangingPunct="0">
        <a:spcBef>
          <a:spcPct val="20000"/>
        </a:spcBef>
        <a:spcAft>
          <a:spcPct val="0"/>
        </a:spcAft>
        <a:buClr>
          <a:srgbClr val="793374"/>
        </a:buClr>
        <a:buFont typeface="Arial" charset="0"/>
        <a:buChar char="–"/>
        <a:defRPr sz="2400" kern="1200">
          <a:solidFill>
            <a:schemeClr val="tx1"/>
          </a:solidFill>
          <a:latin typeface="Arial" pitchFamily="34" charset="0"/>
          <a:ea typeface="+mn-ea"/>
          <a:cs typeface="Arial" pitchFamily="34" charset="0"/>
        </a:defRPr>
      </a:lvl2pPr>
      <a:lvl3pPr marL="1141683" indent="-227622" algn="l" defTabSz="456435" rtl="0" eaLnBrk="0" fontAlgn="base" hangingPunct="0">
        <a:spcBef>
          <a:spcPct val="20000"/>
        </a:spcBef>
        <a:spcAft>
          <a:spcPct val="0"/>
        </a:spcAft>
        <a:buClr>
          <a:srgbClr val="793374"/>
        </a:buClr>
        <a:buFont typeface="Arial" charset="0"/>
        <a:buChar char="•"/>
        <a:defRPr sz="1800" kern="1200">
          <a:solidFill>
            <a:schemeClr val="tx1"/>
          </a:solidFill>
          <a:latin typeface="Arial" pitchFamily="34" charset="0"/>
          <a:ea typeface="+mn-ea"/>
          <a:cs typeface="Arial" pitchFamily="34" charset="0"/>
        </a:defRPr>
      </a:lvl3pPr>
      <a:lvl4pPr marL="1599310" indent="-227622" algn="l" defTabSz="456435"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4pPr>
      <a:lvl5pPr marL="2056937" indent="-227622" algn="l" defTabSz="456435"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5pPr>
      <a:lvl6pPr marL="2514241" indent="-228567" algn="l" defTabSz="457135" rtl="0" eaLnBrk="1" latinLnBrk="0" hangingPunct="1">
        <a:spcBef>
          <a:spcPct val="20000"/>
        </a:spcBef>
        <a:buFont typeface="Arial"/>
        <a:buChar char="•"/>
        <a:defRPr sz="2000" kern="1200">
          <a:solidFill>
            <a:schemeClr val="tx1"/>
          </a:solidFill>
          <a:latin typeface="+mn-lt"/>
          <a:ea typeface="+mn-ea"/>
          <a:cs typeface="+mn-cs"/>
        </a:defRPr>
      </a:lvl6pPr>
      <a:lvl7pPr marL="2971376" indent="-228567" algn="l" defTabSz="457135" rtl="0" eaLnBrk="1" latinLnBrk="0" hangingPunct="1">
        <a:spcBef>
          <a:spcPct val="20000"/>
        </a:spcBef>
        <a:buFont typeface="Arial"/>
        <a:buChar char="•"/>
        <a:defRPr sz="2000" kern="1200">
          <a:solidFill>
            <a:schemeClr val="tx1"/>
          </a:solidFill>
          <a:latin typeface="+mn-lt"/>
          <a:ea typeface="+mn-ea"/>
          <a:cs typeface="+mn-cs"/>
        </a:defRPr>
      </a:lvl7pPr>
      <a:lvl8pPr marL="3428511" indent="-228567" algn="l" defTabSz="457135" rtl="0" eaLnBrk="1" latinLnBrk="0" hangingPunct="1">
        <a:spcBef>
          <a:spcPct val="20000"/>
        </a:spcBef>
        <a:buFont typeface="Arial"/>
        <a:buChar char="•"/>
        <a:defRPr sz="2000" kern="1200">
          <a:solidFill>
            <a:schemeClr val="tx1"/>
          </a:solidFill>
          <a:latin typeface="+mn-lt"/>
          <a:ea typeface="+mn-ea"/>
          <a:cs typeface="+mn-cs"/>
        </a:defRPr>
      </a:lvl8pPr>
      <a:lvl9pPr marL="3885646" indent="-228567" algn="l" defTabSz="45713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5" rtl="0" eaLnBrk="1" latinLnBrk="0" hangingPunct="1">
        <a:defRPr sz="1800" kern="1200">
          <a:solidFill>
            <a:schemeClr val="tx1"/>
          </a:solidFill>
          <a:latin typeface="+mn-lt"/>
          <a:ea typeface="+mn-ea"/>
          <a:cs typeface="+mn-cs"/>
        </a:defRPr>
      </a:lvl1pPr>
      <a:lvl2pPr marL="457135" algn="l" defTabSz="457135" rtl="0" eaLnBrk="1" latinLnBrk="0" hangingPunct="1">
        <a:defRPr sz="1800" kern="1200">
          <a:solidFill>
            <a:schemeClr val="tx1"/>
          </a:solidFill>
          <a:latin typeface="+mn-lt"/>
          <a:ea typeface="+mn-ea"/>
          <a:cs typeface="+mn-cs"/>
        </a:defRPr>
      </a:lvl2pPr>
      <a:lvl3pPr marL="914269" algn="l" defTabSz="457135" rtl="0" eaLnBrk="1" latinLnBrk="0" hangingPunct="1">
        <a:defRPr sz="1800" kern="1200">
          <a:solidFill>
            <a:schemeClr val="tx1"/>
          </a:solidFill>
          <a:latin typeface="+mn-lt"/>
          <a:ea typeface="+mn-ea"/>
          <a:cs typeface="+mn-cs"/>
        </a:defRPr>
      </a:lvl3pPr>
      <a:lvl4pPr marL="1371404" algn="l" defTabSz="457135" rtl="0" eaLnBrk="1" latinLnBrk="0" hangingPunct="1">
        <a:defRPr sz="1800" kern="1200">
          <a:solidFill>
            <a:schemeClr val="tx1"/>
          </a:solidFill>
          <a:latin typeface="+mn-lt"/>
          <a:ea typeface="+mn-ea"/>
          <a:cs typeface="+mn-cs"/>
        </a:defRPr>
      </a:lvl4pPr>
      <a:lvl5pPr marL="1828539" algn="l" defTabSz="457135" rtl="0" eaLnBrk="1" latinLnBrk="0" hangingPunct="1">
        <a:defRPr sz="1800" kern="1200">
          <a:solidFill>
            <a:schemeClr val="tx1"/>
          </a:solidFill>
          <a:latin typeface="+mn-lt"/>
          <a:ea typeface="+mn-ea"/>
          <a:cs typeface="+mn-cs"/>
        </a:defRPr>
      </a:lvl5pPr>
      <a:lvl6pPr marL="2285674" algn="l" defTabSz="457135" rtl="0" eaLnBrk="1" latinLnBrk="0" hangingPunct="1">
        <a:defRPr sz="1800" kern="1200">
          <a:solidFill>
            <a:schemeClr val="tx1"/>
          </a:solidFill>
          <a:latin typeface="+mn-lt"/>
          <a:ea typeface="+mn-ea"/>
          <a:cs typeface="+mn-cs"/>
        </a:defRPr>
      </a:lvl6pPr>
      <a:lvl7pPr marL="2742809" algn="l" defTabSz="457135" rtl="0" eaLnBrk="1" latinLnBrk="0" hangingPunct="1">
        <a:defRPr sz="1800" kern="1200">
          <a:solidFill>
            <a:schemeClr val="tx1"/>
          </a:solidFill>
          <a:latin typeface="+mn-lt"/>
          <a:ea typeface="+mn-ea"/>
          <a:cs typeface="+mn-cs"/>
        </a:defRPr>
      </a:lvl7pPr>
      <a:lvl8pPr marL="3199944" algn="l" defTabSz="457135" rtl="0" eaLnBrk="1" latinLnBrk="0" hangingPunct="1">
        <a:defRPr sz="1800" kern="1200">
          <a:solidFill>
            <a:schemeClr val="tx1"/>
          </a:solidFill>
          <a:latin typeface="+mn-lt"/>
          <a:ea typeface="+mn-ea"/>
          <a:cs typeface="+mn-cs"/>
        </a:defRPr>
      </a:lvl8pPr>
      <a:lvl9pPr marL="3657078" algn="l" defTabSz="45713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682" y="671021"/>
            <a:ext cx="822864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2" tIns="45682" rIns="91362" bIns="45682"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682" y="2046440"/>
            <a:ext cx="8228647" cy="365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2" tIns="45682" rIns="91362" bIns="4568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4"/>
          </p:nvPr>
        </p:nvSpPr>
        <p:spPr>
          <a:xfrm>
            <a:off x="6628929"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09586"/>
            <a:fld id="{C11B6FD8-C4EA-4E12-8F8B-977C40125608}" type="slidenum">
              <a:rPr lang="en-US" smtClean="0">
                <a:solidFill>
                  <a:prstClr val="black">
                    <a:tint val="75000"/>
                  </a:prstClr>
                </a:solidFill>
              </a:rPr>
              <a:pPr defTabSz="909586"/>
              <a:t>‹#›</a:t>
            </a:fld>
            <a:endParaRPr lang="en-US">
              <a:solidFill>
                <a:prstClr val="black">
                  <a:tint val="75000"/>
                </a:prstClr>
              </a:solidFill>
            </a:endParaRPr>
          </a:p>
        </p:txBody>
      </p:sp>
    </p:spTree>
    <p:extLst>
      <p:ext uri="{BB962C8B-B14F-4D97-AF65-F5344CB8AC3E}">
        <p14:creationId xmlns:p14="http://schemas.microsoft.com/office/powerpoint/2010/main" val="2630679039"/>
      </p:ext>
    </p:extLst>
  </p:cSld>
  <p:clrMap bg1="lt1" tx1="dk1" bg2="lt2" tx2="dk2" accent1="accent1" accent2="accent2" accent3="accent3" accent4="accent4" accent5="accent5" accent6="accent6" hlink="hlink" folHlink="folHlink"/>
  <p:sldLayoutIdLst>
    <p:sldLayoutId id="2147483815" r:id="rId1"/>
    <p:sldLayoutId id="2147483816" r:id="rId2"/>
  </p:sldLayoutIdLst>
  <p:hf hdr="0" ftr="0" dt="0"/>
  <p:txStyles>
    <p:titleStyle>
      <a:lvl1pPr algn="ctr" defTabSz="456110" rtl="0" eaLnBrk="0" fontAlgn="base" hangingPunct="0">
        <a:spcBef>
          <a:spcPct val="0"/>
        </a:spcBef>
        <a:spcAft>
          <a:spcPct val="0"/>
        </a:spcAft>
        <a:defRPr sz="3000" b="1" kern="1200">
          <a:solidFill>
            <a:srgbClr val="953735"/>
          </a:solidFill>
          <a:latin typeface="Arial" pitchFamily="34" charset="0"/>
          <a:ea typeface="+mj-ea"/>
          <a:cs typeface="Arial" pitchFamily="34" charset="0"/>
        </a:defRPr>
      </a:lvl1pPr>
      <a:lvl2pPr algn="ctr" defTabSz="456110" rtl="0" eaLnBrk="0" fontAlgn="base" hangingPunct="0">
        <a:spcBef>
          <a:spcPct val="0"/>
        </a:spcBef>
        <a:spcAft>
          <a:spcPct val="0"/>
        </a:spcAft>
        <a:defRPr sz="3000" b="1">
          <a:solidFill>
            <a:srgbClr val="953735"/>
          </a:solidFill>
          <a:latin typeface="Arial" pitchFamily="34" charset="0"/>
          <a:cs typeface="Arial" pitchFamily="34" charset="0"/>
        </a:defRPr>
      </a:lvl2pPr>
      <a:lvl3pPr algn="ctr" defTabSz="456110" rtl="0" eaLnBrk="0" fontAlgn="base" hangingPunct="0">
        <a:spcBef>
          <a:spcPct val="0"/>
        </a:spcBef>
        <a:spcAft>
          <a:spcPct val="0"/>
        </a:spcAft>
        <a:defRPr sz="3000" b="1">
          <a:solidFill>
            <a:srgbClr val="953735"/>
          </a:solidFill>
          <a:latin typeface="Arial" pitchFamily="34" charset="0"/>
          <a:cs typeface="Arial" pitchFamily="34" charset="0"/>
        </a:defRPr>
      </a:lvl3pPr>
      <a:lvl4pPr algn="ctr" defTabSz="456110" rtl="0" eaLnBrk="0" fontAlgn="base" hangingPunct="0">
        <a:spcBef>
          <a:spcPct val="0"/>
        </a:spcBef>
        <a:spcAft>
          <a:spcPct val="0"/>
        </a:spcAft>
        <a:defRPr sz="3000" b="1">
          <a:solidFill>
            <a:srgbClr val="953735"/>
          </a:solidFill>
          <a:latin typeface="Arial" pitchFamily="34" charset="0"/>
          <a:cs typeface="Arial" pitchFamily="34" charset="0"/>
        </a:defRPr>
      </a:lvl4pPr>
      <a:lvl5pPr algn="ctr" defTabSz="456110" rtl="0" eaLnBrk="0" fontAlgn="base" hangingPunct="0">
        <a:spcBef>
          <a:spcPct val="0"/>
        </a:spcBef>
        <a:spcAft>
          <a:spcPct val="0"/>
        </a:spcAft>
        <a:defRPr sz="3000" b="1">
          <a:solidFill>
            <a:srgbClr val="953735"/>
          </a:solidFill>
          <a:latin typeface="Arial" pitchFamily="34" charset="0"/>
          <a:cs typeface="Arial" pitchFamily="34" charset="0"/>
        </a:defRPr>
      </a:lvl5pPr>
      <a:lvl6pPr marL="342975" algn="ctr" defTabSz="456110" rtl="0" fontAlgn="base">
        <a:spcBef>
          <a:spcPct val="0"/>
        </a:spcBef>
        <a:spcAft>
          <a:spcPct val="0"/>
        </a:spcAft>
        <a:defRPr sz="3000" b="1">
          <a:solidFill>
            <a:srgbClr val="953735"/>
          </a:solidFill>
          <a:latin typeface="Arial" pitchFamily="34" charset="0"/>
          <a:cs typeface="Arial" pitchFamily="34" charset="0"/>
        </a:defRPr>
      </a:lvl6pPr>
      <a:lvl7pPr marL="685950" algn="ctr" defTabSz="456110" rtl="0" fontAlgn="base">
        <a:spcBef>
          <a:spcPct val="0"/>
        </a:spcBef>
        <a:spcAft>
          <a:spcPct val="0"/>
        </a:spcAft>
        <a:defRPr sz="3000" b="1">
          <a:solidFill>
            <a:srgbClr val="953735"/>
          </a:solidFill>
          <a:latin typeface="Arial" pitchFamily="34" charset="0"/>
          <a:cs typeface="Arial" pitchFamily="34" charset="0"/>
        </a:defRPr>
      </a:lvl7pPr>
      <a:lvl8pPr marL="1028925" algn="ctr" defTabSz="456110" rtl="0" fontAlgn="base">
        <a:spcBef>
          <a:spcPct val="0"/>
        </a:spcBef>
        <a:spcAft>
          <a:spcPct val="0"/>
        </a:spcAft>
        <a:defRPr sz="3000" b="1">
          <a:solidFill>
            <a:srgbClr val="953735"/>
          </a:solidFill>
          <a:latin typeface="Arial" pitchFamily="34" charset="0"/>
          <a:cs typeface="Arial" pitchFamily="34" charset="0"/>
        </a:defRPr>
      </a:lvl8pPr>
      <a:lvl9pPr marL="1371900" algn="ctr" defTabSz="456110" rtl="0" fontAlgn="base">
        <a:spcBef>
          <a:spcPct val="0"/>
        </a:spcBef>
        <a:spcAft>
          <a:spcPct val="0"/>
        </a:spcAft>
        <a:defRPr sz="3000" b="1">
          <a:solidFill>
            <a:srgbClr val="953735"/>
          </a:solidFill>
          <a:latin typeface="Arial" pitchFamily="34" charset="0"/>
          <a:cs typeface="Arial" pitchFamily="34" charset="0"/>
        </a:defRPr>
      </a:lvl9pPr>
    </p:titleStyle>
    <p:bodyStyle>
      <a:lvl1pPr marL="341784" indent="-341784" algn="l" defTabSz="456110" rtl="0" eaLnBrk="0" fontAlgn="base" hangingPunct="0">
        <a:spcBef>
          <a:spcPct val="20000"/>
        </a:spcBef>
        <a:spcAft>
          <a:spcPct val="0"/>
        </a:spcAft>
        <a:buClr>
          <a:srgbClr val="793374"/>
        </a:buClr>
        <a:buFont typeface="Arial" charset="0"/>
        <a:buChar char="•"/>
        <a:defRPr sz="2700" kern="1200">
          <a:solidFill>
            <a:schemeClr val="tx1"/>
          </a:solidFill>
          <a:latin typeface="Arial" pitchFamily="34" charset="0"/>
          <a:ea typeface="+mn-ea"/>
          <a:cs typeface="Arial" pitchFamily="34" charset="0"/>
        </a:defRPr>
      </a:lvl1pPr>
      <a:lvl2pPr marL="741922" indent="-284623" algn="l" defTabSz="456110" rtl="0" eaLnBrk="0" fontAlgn="base" hangingPunct="0">
        <a:spcBef>
          <a:spcPct val="20000"/>
        </a:spcBef>
        <a:spcAft>
          <a:spcPct val="0"/>
        </a:spcAft>
        <a:buClr>
          <a:srgbClr val="793374"/>
        </a:buClr>
        <a:buFont typeface="Arial" charset="0"/>
        <a:buChar char="–"/>
        <a:defRPr sz="2400" kern="1200">
          <a:solidFill>
            <a:schemeClr val="tx1"/>
          </a:solidFill>
          <a:latin typeface="Arial" pitchFamily="34" charset="0"/>
          <a:ea typeface="+mn-ea"/>
          <a:cs typeface="Arial" pitchFamily="34" charset="0"/>
        </a:defRPr>
      </a:lvl2pPr>
      <a:lvl3pPr marL="1140868" indent="-227458" algn="l" defTabSz="456110" rtl="0" eaLnBrk="0" fontAlgn="base" hangingPunct="0">
        <a:spcBef>
          <a:spcPct val="20000"/>
        </a:spcBef>
        <a:spcAft>
          <a:spcPct val="0"/>
        </a:spcAft>
        <a:buClr>
          <a:srgbClr val="793374"/>
        </a:buClr>
        <a:buFont typeface="Arial" charset="0"/>
        <a:buChar char="•"/>
        <a:defRPr sz="1800" kern="1200">
          <a:solidFill>
            <a:schemeClr val="tx1"/>
          </a:solidFill>
          <a:latin typeface="Arial" pitchFamily="34" charset="0"/>
          <a:ea typeface="+mn-ea"/>
          <a:cs typeface="Arial" pitchFamily="34" charset="0"/>
        </a:defRPr>
      </a:lvl3pPr>
      <a:lvl4pPr marL="1598170" indent="-227458" algn="l" defTabSz="456110"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4pPr>
      <a:lvl5pPr marL="2055470" indent="-227458" algn="l" defTabSz="456110"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5pPr>
      <a:lvl6pPr marL="2512450" indent="-228403" algn="l" defTabSz="456810" rtl="0" eaLnBrk="1" latinLnBrk="0" hangingPunct="1">
        <a:spcBef>
          <a:spcPct val="20000"/>
        </a:spcBef>
        <a:buFont typeface="Arial"/>
        <a:buChar char="•"/>
        <a:defRPr sz="2000" kern="1200">
          <a:solidFill>
            <a:schemeClr val="tx1"/>
          </a:solidFill>
          <a:latin typeface="+mn-lt"/>
          <a:ea typeface="+mn-ea"/>
          <a:cs typeface="+mn-cs"/>
        </a:defRPr>
      </a:lvl6pPr>
      <a:lvl7pPr marL="2969257" indent="-228403" algn="l" defTabSz="456810" rtl="0" eaLnBrk="1" latinLnBrk="0" hangingPunct="1">
        <a:spcBef>
          <a:spcPct val="20000"/>
        </a:spcBef>
        <a:buFont typeface="Arial"/>
        <a:buChar char="•"/>
        <a:defRPr sz="2000" kern="1200">
          <a:solidFill>
            <a:schemeClr val="tx1"/>
          </a:solidFill>
          <a:latin typeface="+mn-lt"/>
          <a:ea typeface="+mn-ea"/>
          <a:cs typeface="+mn-cs"/>
        </a:defRPr>
      </a:lvl7pPr>
      <a:lvl8pPr marL="3426066" indent="-228403" algn="l" defTabSz="456810" rtl="0" eaLnBrk="1" latinLnBrk="0" hangingPunct="1">
        <a:spcBef>
          <a:spcPct val="20000"/>
        </a:spcBef>
        <a:buFont typeface="Arial"/>
        <a:buChar char="•"/>
        <a:defRPr sz="2000" kern="1200">
          <a:solidFill>
            <a:schemeClr val="tx1"/>
          </a:solidFill>
          <a:latin typeface="+mn-lt"/>
          <a:ea typeface="+mn-ea"/>
          <a:cs typeface="+mn-cs"/>
        </a:defRPr>
      </a:lvl8pPr>
      <a:lvl9pPr marL="3882876" indent="-228403" algn="l" defTabSz="45681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10" rtl="0" eaLnBrk="1" latinLnBrk="0" hangingPunct="1">
        <a:defRPr sz="1800" kern="1200">
          <a:solidFill>
            <a:schemeClr val="tx1"/>
          </a:solidFill>
          <a:latin typeface="+mn-lt"/>
          <a:ea typeface="+mn-ea"/>
          <a:cs typeface="+mn-cs"/>
        </a:defRPr>
      </a:lvl1pPr>
      <a:lvl2pPr marL="456810" algn="l" defTabSz="456810" rtl="0" eaLnBrk="1" latinLnBrk="0" hangingPunct="1">
        <a:defRPr sz="1800" kern="1200">
          <a:solidFill>
            <a:schemeClr val="tx1"/>
          </a:solidFill>
          <a:latin typeface="+mn-lt"/>
          <a:ea typeface="+mn-ea"/>
          <a:cs typeface="+mn-cs"/>
        </a:defRPr>
      </a:lvl2pPr>
      <a:lvl3pPr marL="913618" algn="l" defTabSz="456810" rtl="0" eaLnBrk="1" latinLnBrk="0" hangingPunct="1">
        <a:defRPr sz="1800" kern="1200">
          <a:solidFill>
            <a:schemeClr val="tx1"/>
          </a:solidFill>
          <a:latin typeface="+mn-lt"/>
          <a:ea typeface="+mn-ea"/>
          <a:cs typeface="+mn-cs"/>
        </a:defRPr>
      </a:lvl3pPr>
      <a:lvl4pPr marL="1370425" algn="l" defTabSz="456810" rtl="0" eaLnBrk="1" latinLnBrk="0" hangingPunct="1">
        <a:defRPr sz="1800" kern="1200">
          <a:solidFill>
            <a:schemeClr val="tx1"/>
          </a:solidFill>
          <a:latin typeface="+mn-lt"/>
          <a:ea typeface="+mn-ea"/>
          <a:cs typeface="+mn-cs"/>
        </a:defRPr>
      </a:lvl4pPr>
      <a:lvl5pPr marL="1827235" algn="l" defTabSz="456810" rtl="0" eaLnBrk="1" latinLnBrk="0" hangingPunct="1">
        <a:defRPr sz="1800" kern="1200">
          <a:solidFill>
            <a:schemeClr val="tx1"/>
          </a:solidFill>
          <a:latin typeface="+mn-lt"/>
          <a:ea typeface="+mn-ea"/>
          <a:cs typeface="+mn-cs"/>
        </a:defRPr>
      </a:lvl5pPr>
      <a:lvl6pPr marL="2284044" algn="l" defTabSz="456810" rtl="0" eaLnBrk="1" latinLnBrk="0" hangingPunct="1">
        <a:defRPr sz="1800" kern="1200">
          <a:solidFill>
            <a:schemeClr val="tx1"/>
          </a:solidFill>
          <a:latin typeface="+mn-lt"/>
          <a:ea typeface="+mn-ea"/>
          <a:cs typeface="+mn-cs"/>
        </a:defRPr>
      </a:lvl6pPr>
      <a:lvl7pPr marL="2740852" algn="l" defTabSz="456810" rtl="0" eaLnBrk="1" latinLnBrk="0" hangingPunct="1">
        <a:defRPr sz="1800" kern="1200">
          <a:solidFill>
            <a:schemeClr val="tx1"/>
          </a:solidFill>
          <a:latin typeface="+mn-lt"/>
          <a:ea typeface="+mn-ea"/>
          <a:cs typeface="+mn-cs"/>
        </a:defRPr>
      </a:lvl7pPr>
      <a:lvl8pPr marL="3197661" algn="l" defTabSz="456810" rtl="0" eaLnBrk="1" latinLnBrk="0" hangingPunct="1">
        <a:defRPr sz="1800" kern="1200">
          <a:solidFill>
            <a:schemeClr val="tx1"/>
          </a:solidFill>
          <a:latin typeface="+mn-lt"/>
          <a:ea typeface="+mn-ea"/>
          <a:cs typeface="+mn-cs"/>
        </a:defRPr>
      </a:lvl8pPr>
      <a:lvl9pPr marL="3654471" algn="l" defTabSz="45681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682" y="671021"/>
            <a:ext cx="822864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2" tIns="45682" rIns="91362" bIns="45682"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682" y="2046440"/>
            <a:ext cx="8228647" cy="365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2" tIns="45682" rIns="91362" bIns="4568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4"/>
          </p:nvPr>
        </p:nvSpPr>
        <p:spPr>
          <a:xfrm>
            <a:off x="6628929"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09586"/>
            <a:fld id="{C11B6FD8-C4EA-4E12-8F8B-977C40125608}" type="slidenum">
              <a:rPr lang="en-US" smtClean="0">
                <a:solidFill>
                  <a:prstClr val="black">
                    <a:tint val="75000"/>
                  </a:prstClr>
                </a:solidFill>
              </a:rPr>
              <a:pPr defTabSz="909586"/>
              <a:t>‹#›</a:t>
            </a:fld>
            <a:endParaRPr lang="en-US">
              <a:solidFill>
                <a:prstClr val="black">
                  <a:tint val="75000"/>
                </a:prstClr>
              </a:solidFill>
            </a:endParaRPr>
          </a:p>
        </p:txBody>
      </p:sp>
    </p:spTree>
    <p:extLst>
      <p:ext uri="{BB962C8B-B14F-4D97-AF65-F5344CB8AC3E}">
        <p14:creationId xmlns:p14="http://schemas.microsoft.com/office/powerpoint/2010/main" val="3594579580"/>
      </p:ext>
    </p:extLst>
  </p:cSld>
  <p:clrMap bg1="lt1" tx1="dk1" bg2="lt2" tx2="dk2" accent1="accent1" accent2="accent2" accent3="accent3" accent4="accent4" accent5="accent5" accent6="accent6" hlink="hlink" folHlink="folHlink"/>
  <p:sldLayoutIdLst>
    <p:sldLayoutId id="2147483818" r:id="rId1"/>
  </p:sldLayoutIdLst>
  <p:hf hdr="0" ftr="0" dt="0"/>
  <p:txStyles>
    <p:titleStyle>
      <a:lvl1pPr algn="ctr" defTabSz="456110" rtl="0" eaLnBrk="0" fontAlgn="base" hangingPunct="0">
        <a:spcBef>
          <a:spcPct val="0"/>
        </a:spcBef>
        <a:spcAft>
          <a:spcPct val="0"/>
        </a:spcAft>
        <a:defRPr sz="3000" b="1" kern="1200">
          <a:solidFill>
            <a:srgbClr val="953735"/>
          </a:solidFill>
          <a:latin typeface="Arial" pitchFamily="34" charset="0"/>
          <a:ea typeface="+mj-ea"/>
          <a:cs typeface="Arial" pitchFamily="34" charset="0"/>
        </a:defRPr>
      </a:lvl1pPr>
      <a:lvl2pPr algn="ctr" defTabSz="456110" rtl="0" eaLnBrk="0" fontAlgn="base" hangingPunct="0">
        <a:spcBef>
          <a:spcPct val="0"/>
        </a:spcBef>
        <a:spcAft>
          <a:spcPct val="0"/>
        </a:spcAft>
        <a:defRPr sz="3000" b="1">
          <a:solidFill>
            <a:srgbClr val="953735"/>
          </a:solidFill>
          <a:latin typeface="Arial" pitchFamily="34" charset="0"/>
          <a:cs typeface="Arial" pitchFamily="34" charset="0"/>
        </a:defRPr>
      </a:lvl2pPr>
      <a:lvl3pPr algn="ctr" defTabSz="456110" rtl="0" eaLnBrk="0" fontAlgn="base" hangingPunct="0">
        <a:spcBef>
          <a:spcPct val="0"/>
        </a:spcBef>
        <a:spcAft>
          <a:spcPct val="0"/>
        </a:spcAft>
        <a:defRPr sz="3000" b="1">
          <a:solidFill>
            <a:srgbClr val="953735"/>
          </a:solidFill>
          <a:latin typeface="Arial" pitchFamily="34" charset="0"/>
          <a:cs typeface="Arial" pitchFamily="34" charset="0"/>
        </a:defRPr>
      </a:lvl3pPr>
      <a:lvl4pPr algn="ctr" defTabSz="456110" rtl="0" eaLnBrk="0" fontAlgn="base" hangingPunct="0">
        <a:spcBef>
          <a:spcPct val="0"/>
        </a:spcBef>
        <a:spcAft>
          <a:spcPct val="0"/>
        </a:spcAft>
        <a:defRPr sz="3000" b="1">
          <a:solidFill>
            <a:srgbClr val="953735"/>
          </a:solidFill>
          <a:latin typeface="Arial" pitchFamily="34" charset="0"/>
          <a:cs typeface="Arial" pitchFamily="34" charset="0"/>
        </a:defRPr>
      </a:lvl4pPr>
      <a:lvl5pPr algn="ctr" defTabSz="456110" rtl="0" eaLnBrk="0" fontAlgn="base" hangingPunct="0">
        <a:spcBef>
          <a:spcPct val="0"/>
        </a:spcBef>
        <a:spcAft>
          <a:spcPct val="0"/>
        </a:spcAft>
        <a:defRPr sz="3000" b="1">
          <a:solidFill>
            <a:srgbClr val="953735"/>
          </a:solidFill>
          <a:latin typeface="Arial" pitchFamily="34" charset="0"/>
          <a:cs typeface="Arial" pitchFamily="34" charset="0"/>
        </a:defRPr>
      </a:lvl5pPr>
      <a:lvl6pPr marL="342975" algn="ctr" defTabSz="456110" rtl="0" fontAlgn="base">
        <a:spcBef>
          <a:spcPct val="0"/>
        </a:spcBef>
        <a:spcAft>
          <a:spcPct val="0"/>
        </a:spcAft>
        <a:defRPr sz="3000" b="1">
          <a:solidFill>
            <a:srgbClr val="953735"/>
          </a:solidFill>
          <a:latin typeface="Arial" pitchFamily="34" charset="0"/>
          <a:cs typeface="Arial" pitchFamily="34" charset="0"/>
        </a:defRPr>
      </a:lvl6pPr>
      <a:lvl7pPr marL="685950" algn="ctr" defTabSz="456110" rtl="0" fontAlgn="base">
        <a:spcBef>
          <a:spcPct val="0"/>
        </a:spcBef>
        <a:spcAft>
          <a:spcPct val="0"/>
        </a:spcAft>
        <a:defRPr sz="3000" b="1">
          <a:solidFill>
            <a:srgbClr val="953735"/>
          </a:solidFill>
          <a:latin typeface="Arial" pitchFamily="34" charset="0"/>
          <a:cs typeface="Arial" pitchFamily="34" charset="0"/>
        </a:defRPr>
      </a:lvl7pPr>
      <a:lvl8pPr marL="1028925" algn="ctr" defTabSz="456110" rtl="0" fontAlgn="base">
        <a:spcBef>
          <a:spcPct val="0"/>
        </a:spcBef>
        <a:spcAft>
          <a:spcPct val="0"/>
        </a:spcAft>
        <a:defRPr sz="3000" b="1">
          <a:solidFill>
            <a:srgbClr val="953735"/>
          </a:solidFill>
          <a:latin typeface="Arial" pitchFamily="34" charset="0"/>
          <a:cs typeface="Arial" pitchFamily="34" charset="0"/>
        </a:defRPr>
      </a:lvl8pPr>
      <a:lvl9pPr marL="1371900" algn="ctr" defTabSz="456110" rtl="0" fontAlgn="base">
        <a:spcBef>
          <a:spcPct val="0"/>
        </a:spcBef>
        <a:spcAft>
          <a:spcPct val="0"/>
        </a:spcAft>
        <a:defRPr sz="3000" b="1">
          <a:solidFill>
            <a:srgbClr val="953735"/>
          </a:solidFill>
          <a:latin typeface="Arial" pitchFamily="34" charset="0"/>
          <a:cs typeface="Arial" pitchFamily="34" charset="0"/>
        </a:defRPr>
      </a:lvl9pPr>
    </p:titleStyle>
    <p:bodyStyle>
      <a:lvl1pPr marL="341784" indent="-341784" algn="l" defTabSz="456110" rtl="0" eaLnBrk="0" fontAlgn="base" hangingPunct="0">
        <a:spcBef>
          <a:spcPct val="20000"/>
        </a:spcBef>
        <a:spcAft>
          <a:spcPct val="0"/>
        </a:spcAft>
        <a:buClr>
          <a:srgbClr val="793374"/>
        </a:buClr>
        <a:buFont typeface="Arial" charset="0"/>
        <a:buChar char="•"/>
        <a:defRPr sz="2700" kern="1200">
          <a:solidFill>
            <a:schemeClr val="tx1"/>
          </a:solidFill>
          <a:latin typeface="Arial" pitchFamily="34" charset="0"/>
          <a:ea typeface="+mn-ea"/>
          <a:cs typeface="Arial" pitchFamily="34" charset="0"/>
        </a:defRPr>
      </a:lvl1pPr>
      <a:lvl2pPr marL="741922" indent="-284623" algn="l" defTabSz="456110" rtl="0" eaLnBrk="0" fontAlgn="base" hangingPunct="0">
        <a:spcBef>
          <a:spcPct val="20000"/>
        </a:spcBef>
        <a:spcAft>
          <a:spcPct val="0"/>
        </a:spcAft>
        <a:buClr>
          <a:srgbClr val="793374"/>
        </a:buClr>
        <a:buFont typeface="Arial" charset="0"/>
        <a:buChar char="–"/>
        <a:defRPr sz="2400" kern="1200">
          <a:solidFill>
            <a:schemeClr val="tx1"/>
          </a:solidFill>
          <a:latin typeface="Arial" pitchFamily="34" charset="0"/>
          <a:ea typeface="+mn-ea"/>
          <a:cs typeface="Arial" pitchFamily="34" charset="0"/>
        </a:defRPr>
      </a:lvl2pPr>
      <a:lvl3pPr marL="1140868" indent="-227458" algn="l" defTabSz="456110" rtl="0" eaLnBrk="0" fontAlgn="base" hangingPunct="0">
        <a:spcBef>
          <a:spcPct val="20000"/>
        </a:spcBef>
        <a:spcAft>
          <a:spcPct val="0"/>
        </a:spcAft>
        <a:buClr>
          <a:srgbClr val="793374"/>
        </a:buClr>
        <a:buFont typeface="Arial" charset="0"/>
        <a:buChar char="•"/>
        <a:defRPr sz="1800" kern="1200">
          <a:solidFill>
            <a:schemeClr val="tx1"/>
          </a:solidFill>
          <a:latin typeface="Arial" pitchFamily="34" charset="0"/>
          <a:ea typeface="+mn-ea"/>
          <a:cs typeface="Arial" pitchFamily="34" charset="0"/>
        </a:defRPr>
      </a:lvl3pPr>
      <a:lvl4pPr marL="1598170" indent="-227458" algn="l" defTabSz="456110"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4pPr>
      <a:lvl5pPr marL="2055470" indent="-227458" algn="l" defTabSz="456110"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5pPr>
      <a:lvl6pPr marL="2512450" indent="-228403" algn="l" defTabSz="456810" rtl="0" eaLnBrk="1" latinLnBrk="0" hangingPunct="1">
        <a:spcBef>
          <a:spcPct val="20000"/>
        </a:spcBef>
        <a:buFont typeface="Arial"/>
        <a:buChar char="•"/>
        <a:defRPr sz="2000" kern="1200">
          <a:solidFill>
            <a:schemeClr val="tx1"/>
          </a:solidFill>
          <a:latin typeface="+mn-lt"/>
          <a:ea typeface="+mn-ea"/>
          <a:cs typeface="+mn-cs"/>
        </a:defRPr>
      </a:lvl6pPr>
      <a:lvl7pPr marL="2969257" indent="-228403" algn="l" defTabSz="456810" rtl="0" eaLnBrk="1" latinLnBrk="0" hangingPunct="1">
        <a:spcBef>
          <a:spcPct val="20000"/>
        </a:spcBef>
        <a:buFont typeface="Arial"/>
        <a:buChar char="•"/>
        <a:defRPr sz="2000" kern="1200">
          <a:solidFill>
            <a:schemeClr val="tx1"/>
          </a:solidFill>
          <a:latin typeface="+mn-lt"/>
          <a:ea typeface="+mn-ea"/>
          <a:cs typeface="+mn-cs"/>
        </a:defRPr>
      </a:lvl7pPr>
      <a:lvl8pPr marL="3426066" indent="-228403" algn="l" defTabSz="456810" rtl="0" eaLnBrk="1" latinLnBrk="0" hangingPunct="1">
        <a:spcBef>
          <a:spcPct val="20000"/>
        </a:spcBef>
        <a:buFont typeface="Arial"/>
        <a:buChar char="•"/>
        <a:defRPr sz="2000" kern="1200">
          <a:solidFill>
            <a:schemeClr val="tx1"/>
          </a:solidFill>
          <a:latin typeface="+mn-lt"/>
          <a:ea typeface="+mn-ea"/>
          <a:cs typeface="+mn-cs"/>
        </a:defRPr>
      </a:lvl8pPr>
      <a:lvl9pPr marL="3882876" indent="-228403" algn="l" defTabSz="45681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10" rtl="0" eaLnBrk="1" latinLnBrk="0" hangingPunct="1">
        <a:defRPr sz="1800" kern="1200">
          <a:solidFill>
            <a:schemeClr val="tx1"/>
          </a:solidFill>
          <a:latin typeface="+mn-lt"/>
          <a:ea typeface="+mn-ea"/>
          <a:cs typeface="+mn-cs"/>
        </a:defRPr>
      </a:lvl1pPr>
      <a:lvl2pPr marL="456810" algn="l" defTabSz="456810" rtl="0" eaLnBrk="1" latinLnBrk="0" hangingPunct="1">
        <a:defRPr sz="1800" kern="1200">
          <a:solidFill>
            <a:schemeClr val="tx1"/>
          </a:solidFill>
          <a:latin typeface="+mn-lt"/>
          <a:ea typeface="+mn-ea"/>
          <a:cs typeface="+mn-cs"/>
        </a:defRPr>
      </a:lvl2pPr>
      <a:lvl3pPr marL="913618" algn="l" defTabSz="456810" rtl="0" eaLnBrk="1" latinLnBrk="0" hangingPunct="1">
        <a:defRPr sz="1800" kern="1200">
          <a:solidFill>
            <a:schemeClr val="tx1"/>
          </a:solidFill>
          <a:latin typeface="+mn-lt"/>
          <a:ea typeface="+mn-ea"/>
          <a:cs typeface="+mn-cs"/>
        </a:defRPr>
      </a:lvl3pPr>
      <a:lvl4pPr marL="1370425" algn="l" defTabSz="456810" rtl="0" eaLnBrk="1" latinLnBrk="0" hangingPunct="1">
        <a:defRPr sz="1800" kern="1200">
          <a:solidFill>
            <a:schemeClr val="tx1"/>
          </a:solidFill>
          <a:latin typeface="+mn-lt"/>
          <a:ea typeface="+mn-ea"/>
          <a:cs typeface="+mn-cs"/>
        </a:defRPr>
      </a:lvl4pPr>
      <a:lvl5pPr marL="1827235" algn="l" defTabSz="456810" rtl="0" eaLnBrk="1" latinLnBrk="0" hangingPunct="1">
        <a:defRPr sz="1800" kern="1200">
          <a:solidFill>
            <a:schemeClr val="tx1"/>
          </a:solidFill>
          <a:latin typeface="+mn-lt"/>
          <a:ea typeface="+mn-ea"/>
          <a:cs typeface="+mn-cs"/>
        </a:defRPr>
      </a:lvl5pPr>
      <a:lvl6pPr marL="2284044" algn="l" defTabSz="456810" rtl="0" eaLnBrk="1" latinLnBrk="0" hangingPunct="1">
        <a:defRPr sz="1800" kern="1200">
          <a:solidFill>
            <a:schemeClr val="tx1"/>
          </a:solidFill>
          <a:latin typeface="+mn-lt"/>
          <a:ea typeface="+mn-ea"/>
          <a:cs typeface="+mn-cs"/>
        </a:defRPr>
      </a:lvl6pPr>
      <a:lvl7pPr marL="2740852" algn="l" defTabSz="456810" rtl="0" eaLnBrk="1" latinLnBrk="0" hangingPunct="1">
        <a:defRPr sz="1800" kern="1200">
          <a:solidFill>
            <a:schemeClr val="tx1"/>
          </a:solidFill>
          <a:latin typeface="+mn-lt"/>
          <a:ea typeface="+mn-ea"/>
          <a:cs typeface="+mn-cs"/>
        </a:defRPr>
      </a:lvl7pPr>
      <a:lvl8pPr marL="3197661" algn="l" defTabSz="456810" rtl="0" eaLnBrk="1" latinLnBrk="0" hangingPunct="1">
        <a:defRPr sz="1800" kern="1200">
          <a:solidFill>
            <a:schemeClr val="tx1"/>
          </a:solidFill>
          <a:latin typeface="+mn-lt"/>
          <a:ea typeface="+mn-ea"/>
          <a:cs typeface="+mn-cs"/>
        </a:defRPr>
      </a:lvl8pPr>
      <a:lvl9pPr marL="3654471" algn="l" defTabSz="45681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724" y="671021"/>
            <a:ext cx="822864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16" tIns="45429" rIns="90816" bIns="45429"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724" y="2046482"/>
            <a:ext cx="8228647" cy="365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16" tIns="45429" rIns="90816" bIns="454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444965"/>
      </p:ext>
    </p:extLst>
  </p:cSld>
  <p:clrMap bg1="lt1" tx1="dk1" bg2="lt2" tx2="dk2" accent1="accent1" accent2="accent2" accent3="accent3" accent4="accent4" accent5="accent5" accent6="accent6" hlink="hlink" folHlink="folHlink"/>
  <p:sldLayoutIdLst>
    <p:sldLayoutId id="2147483820" r:id="rId1"/>
  </p:sldLayoutIdLst>
  <p:txStyles>
    <p:titleStyle>
      <a:lvl1pPr algn="ctr" defTabSz="453383" rtl="0" eaLnBrk="0" fontAlgn="base" hangingPunct="0">
        <a:spcBef>
          <a:spcPct val="0"/>
        </a:spcBef>
        <a:spcAft>
          <a:spcPct val="0"/>
        </a:spcAft>
        <a:defRPr sz="3000" b="1" kern="1200">
          <a:solidFill>
            <a:srgbClr val="953735"/>
          </a:solidFill>
          <a:latin typeface="Arial" pitchFamily="34" charset="0"/>
          <a:ea typeface="+mj-ea"/>
          <a:cs typeface="Arial" pitchFamily="34" charset="0"/>
        </a:defRPr>
      </a:lvl1pPr>
      <a:lvl2pPr algn="ctr" defTabSz="453383" rtl="0" eaLnBrk="0" fontAlgn="base" hangingPunct="0">
        <a:spcBef>
          <a:spcPct val="0"/>
        </a:spcBef>
        <a:spcAft>
          <a:spcPct val="0"/>
        </a:spcAft>
        <a:defRPr sz="3000" b="1">
          <a:solidFill>
            <a:srgbClr val="953735"/>
          </a:solidFill>
          <a:latin typeface="Arial" pitchFamily="34" charset="0"/>
          <a:cs typeface="Arial" pitchFamily="34" charset="0"/>
        </a:defRPr>
      </a:lvl2pPr>
      <a:lvl3pPr algn="ctr" defTabSz="453383" rtl="0" eaLnBrk="0" fontAlgn="base" hangingPunct="0">
        <a:spcBef>
          <a:spcPct val="0"/>
        </a:spcBef>
        <a:spcAft>
          <a:spcPct val="0"/>
        </a:spcAft>
        <a:defRPr sz="3000" b="1">
          <a:solidFill>
            <a:srgbClr val="953735"/>
          </a:solidFill>
          <a:latin typeface="Arial" pitchFamily="34" charset="0"/>
          <a:cs typeface="Arial" pitchFamily="34" charset="0"/>
        </a:defRPr>
      </a:lvl3pPr>
      <a:lvl4pPr algn="ctr" defTabSz="453383" rtl="0" eaLnBrk="0" fontAlgn="base" hangingPunct="0">
        <a:spcBef>
          <a:spcPct val="0"/>
        </a:spcBef>
        <a:spcAft>
          <a:spcPct val="0"/>
        </a:spcAft>
        <a:defRPr sz="3000" b="1">
          <a:solidFill>
            <a:srgbClr val="953735"/>
          </a:solidFill>
          <a:latin typeface="Arial" pitchFamily="34" charset="0"/>
          <a:cs typeface="Arial" pitchFamily="34" charset="0"/>
        </a:defRPr>
      </a:lvl4pPr>
      <a:lvl5pPr algn="ctr" defTabSz="453383" rtl="0" eaLnBrk="0" fontAlgn="base" hangingPunct="0">
        <a:spcBef>
          <a:spcPct val="0"/>
        </a:spcBef>
        <a:spcAft>
          <a:spcPct val="0"/>
        </a:spcAft>
        <a:defRPr sz="3000" b="1">
          <a:solidFill>
            <a:srgbClr val="953735"/>
          </a:solidFill>
          <a:latin typeface="Arial" pitchFamily="34" charset="0"/>
          <a:cs typeface="Arial" pitchFamily="34" charset="0"/>
        </a:defRPr>
      </a:lvl5pPr>
      <a:lvl6pPr marL="340930" algn="ctr" defTabSz="453383" rtl="0" fontAlgn="base">
        <a:spcBef>
          <a:spcPct val="0"/>
        </a:spcBef>
        <a:spcAft>
          <a:spcPct val="0"/>
        </a:spcAft>
        <a:defRPr sz="3000" b="1">
          <a:solidFill>
            <a:srgbClr val="953735"/>
          </a:solidFill>
          <a:latin typeface="Arial" pitchFamily="34" charset="0"/>
          <a:cs typeface="Arial" pitchFamily="34" charset="0"/>
        </a:defRPr>
      </a:lvl6pPr>
      <a:lvl7pPr marL="681854" algn="ctr" defTabSz="453383" rtl="0" fontAlgn="base">
        <a:spcBef>
          <a:spcPct val="0"/>
        </a:spcBef>
        <a:spcAft>
          <a:spcPct val="0"/>
        </a:spcAft>
        <a:defRPr sz="3000" b="1">
          <a:solidFill>
            <a:srgbClr val="953735"/>
          </a:solidFill>
          <a:latin typeface="Arial" pitchFamily="34" charset="0"/>
          <a:cs typeface="Arial" pitchFamily="34" charset="0"/>
        </a:defRPr>
      </a:lvl7pPr>
      <a:lvl8pPr marL="1022777" algn="ctr" defTabSz="453383" rtl="0" fontAlgn="base">
        <a:spcBef>
          <a:spcPct val="0"/>
        </a:spcBef>
        <a:spcAft>
          <a:spcPct val="0"/>
        </a:spcAft>
        <a:defRPr sz="3000" b="1">
          <a:solidFill>
            <a:srgbClr val="953735"/>
          </a:solidFill>
          <a:latin typeface="Arial" pitchFamily="34" charset="0"/>
          <a:cs typeface="Arial" pitchFamily="34" charset="0"/>
        </a:defRPr>
      </a:lvl8pPr>
      <a:lvl9pPr marL="1363701" algn="ctr" defTabSz="453383" rtl="0" fontAlgn="base">
        <a:spcBef>
          <a:spcPct val="0"/>
        </a:spcBef>
        <a:spcAft>
          <a:spcPct val="0"/>
        </a:spcAft>
        <a:defRPr sz="3000" b="1">
          <a:solidFill>
            <a:srgbClr val="953735"/>
          </a:solidFill>
          <a:latin typeface="Arial" pitchFamily="34" charset="0"/>
          <a:cs typeface="Arial" pitchFamily="34" charset="0"/>
        </a:defRPr>
      </a:lvl9pPr>
    </p:titleStyle>
    <p:bodyStyle>
      <a:lvl1pPr marL="339753" indent="-339753" algn="l" defTabSz="453383" rtl="0" eaLnBrk="0" fontAlgn="base" hangingPunct="0">
        <a:spcBef>
          <a:spcPct val="20000"/>
        </a:spcBef>
        <a:spcAft>
          <a:spcPct val="0"/>
        </a:spcAft>
        <a:buClr>
          <a:srgbClr val="793374"/>
        </a:buClr>
        <a:buFont typeface="Arial" charset="0"/>
        <a:buChar char="•"/>
        <a:defRPr sz="2700" kern="1200">
          <a:solidFill>
            <a:schemeClr val="tx1"/>
          </a:solidFill>
          <a:latin typeface="Arial" pitchFamily="34" charset="0"/>
          <a:ea typeface="+mn-ea"/>
          <a:cs typeface="Arial" pitchFamily="34" charset="0"/>
        </a:defRPr>
      </a:lvl1pPr>
      <a:lvl2pPr marL="737491" indent="-282924" algn="l" defTabSz="453383" rtl="0" eaLnBrk="0" fontAlgn="base" hangingPunct="0">
        <a:spcBef>
          <a:spcPct val="20000"/>
        </a:spcBef>
        <a:spcAft>
          <a:spcPct val="0"/>
        </a:spcAft>
        <a:buClr>
          <a:srgbClr val="793374"/>
        </a:buClr>
        <a:buFont typeface="Arial" charset="0"/>
        <a:buChar char="–"/>
        <a:defRPr sz="2400" kern="1200">
          <a:solidFill>
            <a:schemeClr val="tx1"/>
          </a:solidFill>
          <a:latin typeface="Arial" pitchFamily="34" charset="0"/>
          <a:ea typeface="+mn-ea"/>
          <a:cs typeface="Arial" pitchFamily="34" charset="0"/>
        </a:defRPr>
      </a:lvl2pPr>
      <a:lvl3pPr marL="1134048" indent="-226084" algn="l" defTabSz="453383" rtl="0" eaLnBrk="0" fontAlgn="base" hangingPunct="0">
        <a:spcBef>
          <a:spcPct val="20000"/>
        </a:spcBef>
        <a:spcAft>
          <a:spcPct val="0"/>
        </a:spcAft>
        <a:buClr>
          <a:srgbClr val="793374"/>
        </a:buClr>
        <a:buFont typeface="Arial" charset="0"/>
        <a:buChar char="•"/>
        <a:defRPr sz="1800" kern="1200">
          <a:solidFill>
            <a:schemeClr val="tx1"/>
          </a:solidFill>
          <a:latin typeface="Arial" pitchFamily="34" charset="0"/>
          <a:ea typeface="+mn-ea"/>
          <a:cs typeface="Arial" pitchFamily="34" charset="0"/>
        </a:defRPr>
      </a:lvl3pPr>
      <a:lvl4pPr marL="1588619" indent="-226084" algn="l" defTabSz="453383"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4pPr>
      <a:lvl5pPr marL="2043191" indent="-226084" algn="l" defTabSz="453383"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5pPr>
      <a:lvl6pPr marL="2497439" indent="-227027" algn="l" defTabSz="454080" rtl="0" eaLnBrk="1" latinLnBrk="0" hangingPunct="1">
        <a:spcBef>
          <a:spcPct val="20000"/>
        </a:spcBef>
        <a:buFont typeface="Arial"/>
        <a:buChar char="•"/>
        <a:defRPr sz="2000" kern="1200">
          <a:solidFill>
            <a:schemeClr val="tx1"/>
          </a:solidFill>
          <a:latin typeface="+mn-lt"/>
          <a:ea typeface="+mn-ea"/>
          <a:cs typeface="+mn-cs"/>
        </a:defRPr>
      </a:lvl6pPr>
      <a:lvl7pPr marL="2951518" indent="-227027" algn="l" defTabSz="454080" rtl="0" eaLnBrk="1" latinLnBrk="0" hangingPunct="1">
        <a:spcBef>
          <a:spcPct val="20000"/>
        </a:spcBef>
        <a:buFont typeface="Arial"/>
        <a:buChar char="•"/>
        <a:defRPr sz="2000" kern="1200">
          <a:solidFill>
            <a:schemeClr val="tx1"/>
          </a:solidFill>
          <a:latin typeface="+mn-lt"/>
          <a:ea typeface="+mn-ea"/>
          <a:cs typeface="+mn-cs"/>
        </a:defRPr>
      </a:lvl7pPr>
      <a:lvl8pPr marL="3405596" indent="-227027" algn="l" defTabSz="454080" rtl="0" eaLnBrk="1" latinLnBrk="0" hangingPunct="1">
        <a:spcBef>
          <a:spcPct val="20000"/>
        </a:spcBef>
        <a:buFont typeface="Arial"/>
        <a:buChar char="•"/>
        <a:defRPr sz="2000" kern="1200">
          <a:solidFill>
            <a:schemeClr val="tx1"/>
          </a:solidFill>
          <a:latin typeface="+mn-lt"/>
          <a:ea typeface="+mn-ea"/>
          <a:cs typeface="+mn-cs"/>
        </a:defRPr>
      </a:lvl8pPr>
      <a:lvl9pPr marL="3859675" indent="-227027" algn="l" defTabSz="4540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080" rtl="0" eaLnBrk="1" latinLnBrk="0" hangingPunct="1">
        <a:defRPr sz="1800" kern="1200">
          <a:solidFill>
            <a:schemeClr val="tx1"/>
          </a:solidFill>
          <a:latin typeface="+mn-lt"/>
          <a:ea typeface="+mn-ea"/>
          <a:cs typeface="+mn-cs"/>
        </a:defRPr>
      </a:lvl1pPr>
      <a:lvl2pPr marL="454080" algn="l" defTabSz="454080" rtl="0" eaLnBrk="1" latinLnBrk="0" hangingPunct="1">
        <a:defRPr sz="1800" kern="1200">
          <a:solidFill>
            <a:schemeClr val="tx1"/>
          </a:solidFill>
          <a:latin typeface="+mn-lt"/>
          <a:ea typeface="+mn-ea"/>
          <a:cs typeface="+mn-cs"/>
        </a:defRPr>
      </a:lvl2pPr>
      <a:lvl3pPr marL="908162" algn="l" defTabSz="454080" rtl="0" eaLnBrk="1" latinLnBrk="0" hangingPunct="1">
        <a:defRPr sz="1800" kern="1200">
          <a:solidFill>
            <a:schemeClr val="tx1"/>
          </a:solidFill>
          <a:latin typeface="+mn-lt"/>
          <a:ea typeface="+mn-ea"/>
          <a:cs typeface="+mn-cs"/>
        </a:defRPr>
      </a:lvl3pPr>
      <a:lvl4pPr marL="1362234" algn="l" defTabSz="454080" rtl="0" eaLnBrk="1" latinLnBrk="0" hangingPunct="1">
        <a:defRPr sz="1800" kern="1200">
          <a:solidFill>
            <a:schemeClr val="tx1"/>
          </a:solidFill>
          <a:latin typeface="+mn-lt"/>
          <a:ea typeface="+mn-ea"/>
          <a:cs typeface="+mn-cs"/>
        </a:defRPr>
      </a:lvl4pPr>
      <a:lvl5pPr marL="1816325" algn="l" defTabSz="454080" rtl="0" eaLnBrk="1" latinLnBrk="0" hangingPunct="1">
        <a:defRPr sz="1800" kern="1200">
          <a:solidFill>
            <a:schemeClr val="tx1"/>
          </a:solidFill>
          <a:latin typeface="+mn-lt"/>
          <a:ea typeface="+mn-ea"/>
          <a:cs typeface="+mn-cs"/>
        </a:defRPr>
      </a:lvl5pPr>
      <a:lvl6pPr marL="2270400" algn="l" defTabSz="454080" rtl="0" eaLnBrk="1" latinLnBrk="0" hangingPunct="1">
        <a:defRPr sz="1800" kern="1200">
          <a:solidFill>
            <a:schemeClr val="tx1"/>
          </a:solidFill>
          <a:latin typeface="+mn-lt"/>
          <a:ea typeface="+mn-ea"/>
          <a:cs typeface="+mn-cs"/>
        </a:defRPr>
      </a:lvl6pPr>
      <a:lvl7pPr marL="2724476" algn="l" defTabSz="454080" rtl="0" eaLnBrk="1" latinLnBrk="0" hangingPunct="1">
        <a:defRPr sz="1800" kern="1200">
          <a:solidFill>
            <a:schemeClr val="tx1"/>
          </a:solidFill>
          <a:latin typeface="+mn-lt"/>
          <a:ea typeface="+mn-ea"/>
          <a:cs typeface="+mn-cs"/>
        </a:defRPr>
      </a:lvl7pPr>
      <a:lvl8pPr marL="3178555" algn="l" defTabSz="454080" rtl="0" eaLnBrk="1" latinLnBrk="0" hangingPunct="1">
        <a:defRPr sz="1800" kern="1200">
          <a:solidFill>
            <a:schemeClr val="tx1"/>
          </a:solidFill>
          <a:latin typeface="+mn-lt"/>
          <a:ea typeface="+mn-ea"/>
          <a:cs typeface="+mn-cs"/>
        </a:defRPr>
      </a:lvl8pPr>
      <a:lvl9pPr marL="3632636" algn="l" defTabSz="45408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800" y="671021"/>
            <a:ext cx="822864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833" tIns="44971" rIns="89833" bIns="44971"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800" y="2046558"/>
            <a:ext cx="8228647" cy="365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833" tIns="44971" rIns="89833" bIns="449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6534472"/>
      </p:ext>
    </p:extLst>
  </p:cSld>
  <p:clrMap bg1="lt1" tx1="dk1" bg2="lt2" tx2="dk2" accent1="accent1" accent2="accent2" accent3="accent3" accent4="accent4" accent5="accent5" accent6="accent6" hlink="hlink" folHlink="folHlink"/>
  <p:sldLayoutIdLst>
    <p:sldLayoutId id="2147483822" r:id="rId1"/>
  </p:sldLayoutIdLst>
  <p:txStyles>
    <p:titleStyle>
      <a:lvl1pPr algn="ctr" defTabSz="448496" rtl="0" eaLnBrk="0" fontAlgn="base" hangingPunct="0">
        <a:spcBef>
          <a:spcPct val="0"/>
        </a:spcBef>
        <a:spcAft>
          <a:spcPct val="0"/>
        </a:spcAft>
        <a:defRPr sz="3000" b="1" kern="1200">
          <a:solidFill>
            <a:srgbClr val="953735"/>
          </a:solidFill>
          <a:latin typeface="Arial" pitchFamily="34" charset="0"/>
          <a:ea typeface="+mj-ea"/>
          <a:cs typeface="Arial" pitchFamily="34" charset="0"/>
        </a:defRPr>
      </a:lvl1pPr>
      <a:lvl2pPr algn="ctr" defTabSz="448496" rtl="0" eaLnBrk="0" fontAlgn="base" hangingPunct="0">
        <a:spcBef>
          <a:spcPct val="0"/>
        </a:spcBef>
        <a:spcAft>
          <a:spcPct val="0"/>
        </a:spcAft>
        <a:defRPr sz="3000" b="1">
          <a:solidFill>
            <a:srgbClr val="953735"/>
          </a:solidFill>
          <a:latin typeface="Arial" pitchFamily="34" charset="0"/>
          <a:cs typeface="Arial" pitchFamily="34" charset="0"/>
        </a:defRPr>
      </a:lvl2pPr>
      <a:lvl3pPr algn="ctr" defTabSz="448496" rtl="0" eaLnBrk="0" fontAlgn="base" hangingPunct="0">
        <a:spcBef>
          <a:spcPct val="0"/>
        </a:spcBef>
        <a:spcAft>
          <a:spcPct val="0"/>
        </a:spcAft>
        <a:defRPr sz="3000" b="1">
          <a:solidFill>
            <a:srgbClr val="953735"/>
          </a:solidFill>
          <a:latin typeface="Arial" pitchFamily="34" charset="0"/>
          <a:cs typeface="Arial" pitchFamily="34" charset="0"/>
        </a:defRPr>
      </a:lvl3pPr>
      <a:lvl4pPr algn="ctr" defTabSz="448496" rtl="0" eaLnBrk="0" fontAlgn="base" hangingPunct="0">
        <a:spcBef>
          <a:spcPct val="0"/>
        </a:spcBef>
        <a:spcAft>
          <a:spcPct val="0"/>
        </a:spcAft>
        <a:defRPr sz="3000" b="1">
          <a:solidFill>
            <a:srgbClr val="953735"/>
          </a:solidFill>
          <a:latin typeface="Arial" pitchFamily="34" charset="0"/>
          <a:cs typeface="Arial" pitchFamily="34" charset="0"/>
        </a:defRPr>
      </a:lvl4pPr>
      <a:lvl5pPr algn="ctr" defTabSz="448496" rtl="0" eaLnBrk="0" fontAlgn="base" hangingPunct="0">
        <a:spcBef>
          <a:spcPct val="0"/>
        </a:spcBef>
        <a:spcAft>
          <a:spcPct val="0"/>
        </a:spcAft>
        <a:defRPr sz="3000" b="1">
          <a:solidFill>
            <a:srgbClr val="953735"/>
          </a:solidFill>
          <a:latin typeface="Arial" pitchFamily="34" charset="0"/>
          <a:cs typeface="Arial" pitchFamily="34" charset="0"/>
        </a:defRPr>
      </a:lvl5pPr>
      <a:lvl6pPr marL="337270" algn="ctr" defTabSz="448496" rtl="0" fontAlgn="base">
        <a:spcBef>
          <a:spcPct val="0"/>
        </a:spcBef>
        <a:spcAft>
          <a:spcPct val="0"/>
        </a:spcAft>
        <a:defRPr sz="3000" b="1">
          <a:solidFill>
            <a:srgbClr val="953735"/>
          </a:solidFill>
          <a:latin typeface="Arial" pitchFamily="34" charset="0"/>
          <a:cs typeface="Arial" pitchFamily="34" charset="0"/>
        </a:defRPr>
      </a:lvl6pPr>
      <a:lvl7pPr marL="674502" algn="ctr" defTabSz="448496" rtl="0" fontAlgn="base">
        <a:spcBef>
          <a:spcPct val="0"/>
        </a:spcBef>
        <a:spcAft>
          <a:spcPct val="0"/>
        </a:spcAft>
        <a:defRPr sz="3000" b="1">
          <a:solidFill>
            <a:srgbClr val="953735"/>
          </a:solidFill>
          <a:latin typeface="Arial" pitchFamily="34" charset="0"/>
          <a:cs typeface="Arial" pitchFamily="34" charset="0"/>
        </a:defRPr>
      </a:lvl7pPr>
      <a:lvl8pPr marL="1011745" algn="ctr" defTabSz="448496" rtl="0" fontAlgn="base">
        <a:spcBef>
          <a:spcPct val="0"/>
        </a:spcBef>
        <a:spcAft>
          <a:spcPct val="0"/>
        </a:spcAft>
        <a:defRPr sz="3000" b="1">
          <a:solidFill>
            <a:srgbClr val="953735"/>
          </a:solidFill>
          <a:latin typeface="Arial" pitchFamily="34" charset="0"/>
          <a:cs typeface="Arial" pitchFamily="34" charset="0"/>
        </a:defRPr>
      </a:lvl8pPr>
      <a:lvl9pPr marL="1348994" algn="ctr" defTabSz="448496" rtl="0" fontAlgn="base">
        <a:spcBef>
          <a:spcPct val="0"/>
        </a:spcBef>
        <a:spcAft>
          <a:spcPct val="0"/>
        </a:spcAft>
        <a:defRPr sz="3000" b="1">
          <a:solidFill>
            <a:srgbClr val="953735"/>
          </a:solidFill>
          <a:latin typeface="Arial" pitchFamily="34" charset="0"/>
          <a:cs typeface="Arial" pitchFamily="34" charset="0"/>
        </a:defRPr>
      </a:lvl9pPr>
    </p:titleStyle>
    <p:bodyStyle>
      <a:lvl1pPr marL="336096" indent="-336096" algn="l" defTabSz="448496" rtl="0" eaLnBrk="0" fontAlgn="base" hangingPunct="0">
        <a:spcBef>
          <a:spcPct val="20000"/>
        </a:spcBef>
        <a:spcAft>
          <a:spcPct val="0"/>
        </a:spcAft>
        <a:buClr>
          <a:srgbClr val="793374"/>
        </a:buClr>
        <a:buFont typeface="Arial" charset="0"/>
        <a:buChar char="•"/>
        <a:defRPr sz="2700" kern="1200">
          <a:solidFill>
            <a:schemeClr val="tx1"/>
          </a:solidFill>
          <a:latin typeface="Arial" pitchFamily="34" charset="0"/>
          <a:ea typeface="+mn-ea"/>
          <a:cs typeface="Arial" pitchFamily="34" charset="0"/>
        </a:defRPr>
      </a:lvl1pPr>
      <a:lvl2pPr marL="729536" indent="-279876" algn="l" defTabSz="448496" rtl="0" eaLnBrk="0" fontAlgn="base" hangingPunct="0">
        <a:spcBef>
          <a:spcPct val="20000"/>
        </a:spcBef>
        <a:spcAft>
          <a:spcPct val="0"/>
        </a:spcAft>
        <a:buClr>
          <a:srgbClr val="793374"/>
        </a:buClr>
        <a:buFont typeface="Arial" charset="0"/>
        <a:buChar char="–"/>
        <a:defRPr sz="2400" kern="1200">
          <a:solidFill>
            <a:schemeClr val="tx1"/>
          </a:solidFill>
          <a:latin typeface="Arial" pitchFamily="34" charset="0"/>
          <a:ea typeface="+mn-ea"/>
          <a:cs typeface="Arial" pitchFamily="34" charset="0"/>
        </a:defRPr>
      </a:lvl2pPr>
      <a:lvl3pPr marL="1121817" indent="-223648" algn="l" defTabSz="448496" rtl="0" eaLnBrk="0" fontAlgn="base" hangingPunct="0">
        <a:spcBef>
          <a:spcPct val="20000"/>
        </a:spcBef>
        <a:spcAft>
          <a:spcPct val="0"/>
        </a:spcAft>
        <a:buClr>
          <a:srgbClr val="793374"/>
        </a:buClr>
        <a:buFont typeface="Arial" charset="0"/>
        <a:buChar char="•"/>
        <a:defRPr sz="1800" kern="1200">
          <a:solidFill>
            <a:schemeClr val="tx1"/>
          </a:solidFill>
          <a:latin typeface="Arial" pitchFamily="34" charset="0"/>
          <a:ea typeface="+mn-ea"/>
          <a:cs typeface="Arial" pitchFamily="34" charset="0"/>
        </a:defRPr>
      </a:lvl3pPr>
      <a:lvl4pPr marL="1571486" indent="-223648" algn="l" defTabSz="448496"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4pPr>
      <a:lvl5pPr marL="2021158" indent="-223648" algn="l" defTabSz="448496"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5pPr>
      <a:lvl6pPr marL="2470506" indent="-224570" algn="l" defTabSz="449187" rtl="0" eaLnBrk="1" latinLnBrk="0" hangingPunct="1">
        <a:spcBef>
          <a:spcPct val="20000"/>
        </a:spcBef>
        <a:buFont typeface="Arial"/>
        <a:buChar char="•"/>
        <a:defRPr sz="2000" kern="1200">
          <a:solidFill>
            <a:schemeClr val="tx1"/>
          </a:solidFill>
          <a:latin typeface="+mn-lt"/>
          <a:ea typeface="+mn-ea"/>
          <a:cs typeface="+mn-cs"/>
        </a:defRPr>
      </a:lvl6pPr>
      <a:lvl7pPr marL="2919682" indent="-224570" algn="l" defTabSz="449187" rtl="0" eaLnBrk="1" latinLnBrk="0" hangingPunct="1">
        <a:spcBef>
          <a:spcPct val="20000"/>
        </a:spcBef>
        <a:buFont typeface="Arial"/>
        <a:buChar char="•"/>
        <a:defRPr sz="2000" kern="1200">
          <a:solidFill>
            <a:schemeClr val="tx1"/>
          </a:solidFill>
          <a:latin typeface="+mn-lt"/>
          <a:ea typeface="+mn-ea"/>
          <a:cs typeface="+mn-cs"/>
        </a:defRPr>
      </a:lvl7pPr>
      <a:lvl8pPr marL="3368862" indent="-224570" algn="l" defTabSz="449187" rtl="0" eaLnBrk="1" latinLnBrk="0" hangingPunct="1">
        <a:spcBef>
          <a:spcPct val="20000"/>
        </a:spcBef>
        <a:buFont typeface="Arial"/>
        <a:buChar char="•"/>
        <a:defRPr sz="2000" kern="1200">
          <a:solidFill>
            <a:schemeClr val="tx1"/>
          </a:solidFill>
          <a:latin typeface="+mn-lt"/>
          <a:ea typeface="+mn-ea"/>
          <a:cs typeface="+mn-cs"/>
        </a:defRPr>
      </a:lvl8pPr>
      <a:lvl9pPr marL="3818050" indent="-224570" algn="l" defTabSz="44918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49187" rtl="0" eaLnBrk="1" latinLnBrk="0" hangingPunct="1">
        <a:defRPr sz="1800" kern="1200">
          <a:solidFill>
            <a:schemeClr val="tx1"/>
          </a:solidFill>
          <a:latin typeface="+mn-lt"/>
          <a:ea typeface="+mn-ea"/>
          <a:cs typeface="+mn-cs"/>
        </a:defRPr>
      </a:lvl1pPr>
      <a:lvl2pPr marL="449187" algn="l" defTabSz="449187" rtl="0" eaLnBrk="1" latinLnBrk="0" hangingPunct="1">
        <a:defRPr sz="1800" kern="1200">
          <a:solidFill>
            <a:schemeClr val="tx1"/>
          </a:solidFill>
          <a:latin typeface="+mn-lt"/>
          <a:ea typeface="+mn-ea"/>
          <a:cs typeface="+mn-cs"/>
        </a:defRPr>
      </a:lvl2pPr>
      <a:lvl3pPr marL="898365" algn="l" defTabSz="449187" rtl="0" eaLnBrk="1" latinLnBrk="0" hangingPunct="1">
        <a:defRPr sz="1800" kern="1200">
          <a:solidFill>
            <a:schemeClr val="tx1"/>
          </a:solidFill>
          <a:latin typeface="+mn-lt"/>
          <a:ea typeface="+mn-ea"/>
          <a:cs typeface="+mn-cs"/>
        </a:defRPr>
      </a:lvl3pPr>
      <a:lvl4pPr marL="1347540" algn="l" defTabSz="449187" rtl="0" eaLnBrk="1" latinLnBrk="0" hangingPunct="1">
        <a:defRPr sz="1800" kern="1200">
          <a:solidFill>
            <a:schemeClr val="tx1"/>
          </a:solidFill>
          <a:latin typeface="+mn-lt"/>
          <a:ea typeface="+mn-ea"/>
          <a:cs typeface="+mn-cs"/>
        </a:defRPr>
      </a:lvl4pPr>
      <a:lvl5pPr marL="1796737" algn="l" defTabSz="449187" rtl="0" eaLnBrk="1" latinLnBrk="0" hangingPunct="1">
        <a:defRPr sz="1800" kern="1200">
          <a:solidFill>
            <a:schemeClr val="tx1"/>
          </a:solidFill>
          <a:latin typeface="+mn-lt"/>
          <a:ea typeface="+mn-ea"/>
          <a:cs typeface="+mn-cs"/>
        </a:defRPr>
      </a:lvl5pPr>
      <a:lvl6pPr marL="2245913" algn="l" defTabSz="449187" rtl="0" eaLnBrk="1" latinLnBrk="0" hangingPunct="1">
        <a:defRPr sz="1800" kern="1200">
          <a:solidFill>
            <a:schemeClr val="tx1"/>
          </a:solidFill>
          <a:latin typeface="+mn-lt"/>
          <a:ea typeface="+mn-ea"/>
          <a:cs typeface="+mn-cs"/>
        </a:defRPr>
      </a:lvl6pPr>
      <a:lvl7pPr marL="2695090" algn="l" defTabSz="449187" rtl="0" eaLnBrk="1" latinLnBrk="0" hangingPunct="1">
        <a:defRPr sz="1800" kern="1200">
          <a:solidFill>
            <a:schemeClr val="tx1"/>
          </a:solidFill>
          <a:latin typeface="+mn-lt"/>
          <a:ea typeface="+mn-ea"/>
          <a:cs typeface="+mn-cs"/>
        </a:defRPr>
      </a:lvl7pPr>
      <a:lvl8pPr marL="3144275" algn="l" defTabSz="449187" rtl="0" eaLnBrk="1" latinLnBrk="0" hangingPunct="1">
        <a:defRPr sz="1800" kern="1200">
          <a:solidFill>
            <a:schemeClr val="tx1"/>
          </a:solidFill>
          <a:latin typeface="+mn-lt"/>
          <a:ea typeface="+mn-ea"/>
          <a:cs typeface="+mn-cs"/>
        </a:defRPr>
      </a:lvl8pPr>
      <a:lvl9pPr marL="3593458" algn="l" defTabSz="44918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796" y="671021"/>
            <a:ext cx="822864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881" tIns="44995" rIns="89881" bIns="4499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796" y="2046554"/>
            <a:ext cx="8228647" cy="365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881" tIns="44995" rIns="89881" bIns="449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7519918"/>
      </p:ext>
    </p:extLst>
  </p:cSld>
  <p:clrMap bg1="lt1" tx1="dk1" bg2="lt2" tx2="dk2" accent1="accent1" accent2="accent2" accent3="accent3" accent4="accent4" accent5="accent5" accent6="accent6" hlink="hlink" folHlink="folHlink"/>
  <p:sldLayoutIdLst>
    <p:sldLayoutId id="2147483824" r:id="rId1"/>
  </p:sldLayoutIdLst>
  <p:txStyles>
    <p:titleStyle>
      <a:lvl1pPr algn="ctr" defTabSz="448752" rtl="0" eaLnBrk="0" fontAlgn="base" hangingPunct="0">
        <a:spcBef>
          <a:spcPct val="0"/>
        </a:spcBef>
        <a:spcAft>
          <a:spcPct val="0"/>
        </a:spcAft>
        <a:defRPr sz="3000" b="1" kern="1200">
          <a:solidFill>
            <a:srgbClr val="953735"/>
          </a:solidFill>
          <a:latin typeface="Arial" pitchFamily="34" charset="0"/>
          <a:ea typeface="+mj-ea"/>
          <a:cs typeface="Arial" pitchFamily="34" charset="0"/>
        </a:defRPr>
      </a:lvl1pPr>
      <a:lvl2pPr algn="ctr" defTabSz="448752" rtl="0" eaLnBrk="0" fontAlgn="base" hangingPunct="0">
        <a:spcBef>
          <a:spcPct val="0"/>
        </a:spcBef>
        <a:spcAft>
          <a:spcPct val="0"/>
        </a:spcAft>
        <a:defRPr sz="3000" b="1">
          <a:solidFill>
            <a:srgbClr val="953735"/>
          </a:solidFill>
          <a:latin typeface="Arial" pitchFamily="34" charset="0"/>
          <a:cs typeface="Arial" pitchFamily="34" charset="0"/>
        </a:defRPr>
      </a:lvl2pPr>
      <a:lvl3pPr algn="ctr" defTabSz="448752" rtl="0" eaLnBrk="0" fontAlgn="base" hangingPunct="0">
        <a:spcBef>
          <a:spcPct val="0"/>
        </a:spcBef>
        <a:spcAft>
          <a:spcPct val="0"/>
        </a:spcAft>
        <a:defRPr sz="3000" b="1">
          <a:solidFill>
            <a:srgbClr val="953735"/>
          </a:solidFill>
          <a:latin typeface="Arial" pitchFamily="34" charset="0"/>
          <a:cs typeface="Arial" pitchFamily="34" charset="0"/>
        </a:defRPr>
      </a:lvl3pPr>
      <a:lvl4pPr algn="ctr" defTabSz="448752" rtl="0" eaLnBrk="0" fontAlgn="base" hangingPunct="0">
        <a:spcBef>
          <a:spcPct val="0"/>
        </a:spcBef>
        <a:spcAft>
          <a:spcPct val="0"/>
        </a:spcAft>
        <a:defRPr sz="3000" b="1">
          <a:solidFill>
            <a:srgbClr val="953735"/>
          </a:solidFill>
          <a:latin typeface="Arial" pitchFamily="34" charset="0"/>
          <a:cs typeface="Arial" pitchFamily="34" charset="0"/>
        </a:defRPr>
      </a:lvl4pPr>
      <a:lvl5pPr algn="ctr" defTabSz="448752" rtl="0" eaLnBrk="0" fontAlgn="base" hangingPunct="0">
        <a:spcBef>
          <a:spcPct val="0"/>
        </a:spcBef>
        <a:spcAft>
          <a:spcPct val="0"/>
        </a:spcAft>
        <a:defRPr sz="3000" b="1">
          <a:solidFill>
            <a:srgbClr val="953735"/>
          </a:solidFill>
          <a:latin typeface="Arial" pitchFamily="34" charset="0"/>
          <a:cs typeface="Arial" pitchFamily="34" charset="0"/>
        </a:defRPr>
      </a:lvl5pPr>
      <a:lvl6pPr marL="337462" algn="ctr" defTabSz="448752" rtl="0" fontAlgn="base">
        <a:spcBef>
          <a:spcPct val="0"/>
        </a:spcBef>
        <a:spcAft>
          <a:spcPct val="0"/>
        </a:spcAft>
        <a:defRPr sz="3000" b="1">
          <a:solidFill>
            <a:srgbClr val="953735"/>
          </a:solidFill>
          <a:latin typeface="Arial" pitchFamily="34" charset="0"/>
          <a:cs typeface="Arial" pitchFamily="34" charset="0"/>
        </a:defRPr>
      </a:lvl6pPr>
      <a:lvl7pPr marL="674888" algn="ctr" defTabSz="448752" rtl="0" fontAlgn="base">
        <a:spcBef>
          <a:spcPct val="0"/>
        </a:spcBef>
        <a:spcAft>
          <a:spcPct val="0"/>
        </a:spcAft>
        <a:defRPr sz="3000" b="1">
          <a:solidFill>
            <a:srgbClr val="953735"/>
          </a:solidFill>
          <a:latin typeface="Arial" pitchFamily="34" charset="0"/>
          <a:cs typeface="Arial" pitchFamily="34" charset="0"/>
        </a:defRPr>
      </a:lvl7pPr>
      <a:lvl8pPr marL="1012323" algn="ctr" defTabSz="448752" rtl="0" fontAlgn="base">
        <a:spcBef>
          <a:spcPct val="0"/>
        </a:spcBef>
        <a:spcAft>
          <a:spcPct val="0"/>
        </a:spcAft>
        <a:defRPr sz="3000" b="1">
          <a:solidFill>
            <a:srgbClr val="953735"/>
          </a:solidFill>
          <a:latin typeface="Arial" pitchFamily="34" charset="0"/>
          <a:cs typeface="Arial" pitchFamily="34" charset="0"/>
        </a:defRPr>
      </a:lvl8pPr>
      <a:lvl9pPr marL="1349765" algn="ctr" defTabSz="448752" rtl="0" fontAlgn="base">
        <a:spcBef>
          <a:spcPct val="0"/>
        </a:spcBef>
        <a:spcAft>
          <a:spcPct val="0"/>
        </a:spcAft>
        <a:defRPr sz="3000" b="1">
          <a:solidFill>
            <a:srgbClr val="953735"/>
          </a:solidFill>
          <a:latin typeface="Arial" pitchFamily="34" charset="0"/>
          <a:cs typeface="Arial" pitchFamily="34" charset="0"/>
        </a:defRPr>
      </a:lvl9pPr>
    </p:titleStyle>
    <p:bodyStyle>
      <a:lvl1pPr marL="336288" indent="-336288" algn="l" defTabSz="448752" rtl="0" eaLnBrk="0" fontAlgn="base" hangingPunct="0">
        <a:spcBef>
          <a:spcPct val="20000"/>
        </a:spcBef>
        <a:spcAft>
          <a:spcPct val="0"/>
        </a:spcAft>
        <a:buClr>
          <a:srgbClr val="793374"/>
        </a:buClr>
        <a:buFont typeface="Arial" charset="0"/>
        <a:buChar char="•"/>
        <a:defRPr sz="2700" kern="1200">
          <a:solidFill>
            <a:schemeClr val="tx1"/>
          </a:solidFill>
          <a:latin typeface="Arial" pitchFamily="34" charset="0"/>
          <a:ea typeface="+mn-ea"/>
          <a:cs typeface="Arial" pitchFamily="34" charset="0"/>
        </a:defRPr>
      </a:lvl1pPr>
      <a:lvl2pPr marL="729952" indent="-280036" algn="l" defTabSz="448752" rtl="0" eaLnBrk="0" fontAlgn="base" hangingPunct="0">
        <a:spcBef>
          <a:spcPct val="20000"/>
        </a:spcBef>
        <a:spcAft>
          <a:spcPct val="0"/>
        </a:spcAft>
        <a:buClr>
          <a:srgbClr val="793374"/>
        </a:buClr>
        <a:buFont typeface="Arial" charset="0"/>
        <a:buChar char="–"/>
        <a:defRPr sz="2400" kern="1200">
          <a:solidFill>
            <a:schemeClr val="tx1"/>
          </a:solidFill>
          <a:latin typeface="Arial" pitchFamily="34" charset="0"/>
          <a:ea typeface="+mn-ea"/>
          <a:cs typeface="Arial" pitchFamily="34" charset="0"/>
        </a:defRPr>
      </a:lvl2pPr>
      <a:lvl3pPr marL="1122457" indent="-223776" algn="l" defTabSz="448752" rtl="0" eaLnBrk="0" fontAlgn="base" hangingPunct="0">
        <a:spcBef>
          <a:spcPct val="20000"/>
        </a:spcBef>
        <a:spcAft>
          <a:spcPct val="0"/>
        </a:spcAft>
        <a:buClr>
          <a:srgbClr val="793374"/>
        </a:buClr>
        <a:buFont typeface="Arial" charset="0"/>
        <a:buChar char="•"/>
        <a:defRPr sz="1800" kern="1200">
          <a:solidFill>
            <a:schemeClr val="tx1"/>
          </a:solidFill>
          <a:latin typeface="Arial" pitchFamily="34" charset="0"/>
          <a:ea typeface="+mn-ea"/>
          <a:cs typeface="Arial" pitchFamily="34" charset="0"/>
        </a:defRPr>
      </a:lvl3pPr>
      <a:lvl4pPr marL="1572382" indent="-223776" algn="l" defTabSz="448752"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4pPr>
      <a:lvl5pPr marL="2022314" indent="-223776" algn="l" defTabSz="448752"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5pPr>
      <a:lvl6pPr marL="2471915" indent="-224698" algn="l" defTabSz="449443" rtl="0" eaLnBrk="1" latinLnBrk="0" hangingPunct="1">
        <a:spcBef>
          <a:spcPct val="20000"/>
        </a:spcBef>
        <a:buFont typeface="Arial"/>
        <a:buChar char="•"/>
        <a:defRPr sz="2000" kern="1200">
          <a:solidFill>
            <a:schemeClr val="tx1"/>
          </a:solidFill>
          <a:latin typeface="+mn-lt"/>
          <a:ea typeface="+mn-ea"/>
          <a:cs typeface="+mn-cs"/>
        </a:defRPr>
      </a:lvl6pPr>
      <a:lvl7pPr marL="2921349" indent="-224698" algn="l" defTabSz="449443" rtl="0" eaLnBrk="1" latinLnBrk="0" hangingPunct="1">
        <a:spcBef>
          <a:spcPct val="20000"/>
        </a:spcBef>
        <a:buFont typeface="Arial"/>
        <a:buChar char="•"/>
        <a:defRPr sz="2000" kern="1200">
          <a:solidFill>
            <a:schemeClr val="tx1"/>
          </a:solidFill>
          <a:latin typeface="+mn-lt"/>
          <a:ea typeface="+mn-ea"/>
          <a:cs typeface="+mn-cs"/>
        </a:defRPr>
      </a:lvl7pPr>
      <a:lvl8pPr marL="3370785" indent="-224698" algn="l" defTabSz="449443" rtl="0" eaLnBrk="1" latinLnBrk="0" hangingPunct="1">
        <a:spcBef>
          <a:spcPct val="20000"/>
        </a:spcBef>
        <a:buFont typeface="Arial"/>
        <a:buChar char="•"/>
        <a:defRPr sz="2000" kern="1200">
          <a:solidFill>
            <a:schemeClr val="tx1"/>
          </a:solidFill>
          <a:latin typeface="+mn-lt"/>
          <a:ea typeface="+mn-ea"/>
          <a:cs typeface="+mn-cs"/>
        </a:defRPr>
      </a:lvl8pPr>
      <a:lvl9pPr marL="3820230" indent="-224698" algn="l" defTabSz="4494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49443" rtl="0" eaLnBrk="1" latinLnBrk="0" hangingPunct="1">
        <a:defRPr sz="1800" kern="1200">
          <a:solidFill>
            <a:schemeClr val="tx1"/>
          </a:solidFill>
          <a:latin typeface="+mn-lt"/>
          <a:ea typeface="+mn-ea"/>
          <a:cs typeface="+mn-cs"/>
        </a:defRPr>
      </a:lvl1pPr>
      <a:lvl2pPr marL="449443" algn="l" defTabSz="449443" rtl="0" eaLnBrk="1" latinLnBrk="0" hangingPunct="1">
        <a:defRPr sz="1800" kern="1200">
          <a:solidFill>
            <a:schemeClr val="tx1"/>
          </a:solidFill>
          <a:latin typeface="+mn-lt"/>
          <a:ea typeface="+mn-ea"/>
          <a:cs typeface="+mn-cs"/>
        </a:defRPr>
      </a:lvl2pPr>
      <a:lvl3pPr marL="898877" algn="l" defTabSz="449443" rtl="0" eaLnBrk="1" latinLnBrk="0" hangingPunct="1">
        <a:defRPr sz="1800" kern="1200">
          <a:solidFill>
            <a:schemeClr val="tx1"/>
          </a:solidFill>
          <a:latin typeface="+mn-lt"/>
          <a:ea typeface="+mn-ea"/>
          <a:cs typeface="+mn-cs"/>
        </a:defRPr>
      </a:lvl3pPr>
      <a:lvl4pPr marL="1348310" algn="l" defTabSz="449443" rtl="0" eaLnBrk="1" latinLnBrk="0" hangingPunct="1">
        <a:defRPr sz="1800" kern="1200">
          <a:solidFill>
            <a:schemeClr val="tx1"/>
          </a:solidFill>
          <a:latin typeface="+mn-lt"/>
          <a:ea typeface="+mn-ea"/>
          <a:cs typeface="+mn-cs"/>
        </a:defRPr>
      </a:lvl4pPr>
      <a:lvl5pPr marL="1797761" algn="l" defTabSz="449443" rtl="0" eaLnBrk="1" latinLnBrk="0" hangingPunct="1">
        <a:defRPr sz="1800" kern="1200">
          <a:solidFill>
            <a:schemeClr val="tx1"/>
          </a:solidFill>
          <a:latin typeface="+mn-lt"/>
          <a:ea typeface="+mn-ea"/>
          <a:cs typeface="+mn-cs"/>
        </a:defRPr>
      </a:lvl5pPr>
      <a:lvl6pPr marL="2247194" algn="l" defTabSz="449443" rtl="0" eaLnBrk="1" latinLnBrk="0" hangingPunct="1">
        <a:defRPr sz="1800" kern="1200">
          <a:solidFill>
            <a:schemeClr val="tx1"/>
          </a:solidFill>
          <a:latin typeface="+mn-lt"/>
          <a:ea typeface="+mn-ea"/>
          <a:cs typeface="+mn-cs"/>
        </a:defRPr>
      </a:lvl6pPr>
      <a:lvl7pPr marL="2696629" algn="l" defTabSz="449443" rtl="0" eaLnBrk="1" latinLnBrk="0" hangingPunct="1">
        <a:defRPr sz="1800" kern="1200">
          <a:solidFill>
            <a:schemeClr val="tx1"/>
          </a:solidFill>
          <a:latin typeface="+mn-lt"/>
          <a:ea typeface="+mn-ea"/>
          <a:cs typeface="+mn-cs"/>
        </a:defRPr>
      </a:lvl7pPr>
      <a:lvl8pPr marL="3146071" algn="l" defTabSz="449443" rtl="0" eaLnBrk="1" latinLnBrk="0" hangingPunct="1">
        <a:defRPr sz="1800" kern="1200">
          <a:solidFill>
            <a:schemeClr val="tx1"/>
          </a:solidFill>
          <a:latin typeface="+mn-lt"/>
          <a:ea typeface="+mn-ea"/>
          <a:cs typeface="+mn-cs"/>
        </a:defRPr>
      </a:lvl8pPr>
      <a:lvl9pPr marL="3595510" algn="l" defTabSz="44944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756" y="671021"/>
            <a:ext cx="822864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00" tIns="45236" rIns="90400" bIns="45236"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756" y="2046514"/>
            <a:ext cx="8228647" cy="365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00" tIns="45236" rIns="90400" bIns="4523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4"/>
          </p:nvPr>
        </p:nvSpPr>
        <p:spPr>
          <a:xfrm>
            <a:off x="6629003"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09586"/>
            <a:fld id="{6A7B0436-E85C-4794-BEA4-4A370A06521D}" type="slidenum">
              <a:rPr lang="en-US" smtClean="0">
                <a:solidFill>
                  <a:prstClr val="black">
                    <a:tint val="75000"/>
                  </a:prstClr>
                </a:solidFill>
              </a:rPr>
              <a:pPr defTabSz="909586"/>
              <a:t>‹#›</a:t>
            </a:fld>
            <a:endParaRPr lang="en-US">
              <a:solidFill>
                <a:prstClr val="black">
                  <a:tint val="75000"/>
                </a:prstClr>
              </a:solidFill>
            </a:endParaRPr>
          </a:p>
        </p:txBody>
      </p:sp>
    </p:spTree>
    <p:extLst>
      <p:ext uri="{BB962C8B-B14F-4D97-AF65-F5344CB8AC3E}">
        <p14:creationId xmlns:p14="http://schemas.microsoft.com/office/powerpoint/2010/main" val="1149070994"/>
      </p:ext>
    </p:extLst>
  </p:cSld>
  <p:clrMap bg1="lt1" tx1="dk1" bg2="lt2" tx2="dk2" accent1="accent1" accent2="accent2" accent3="accent3" accent4="accent4" accent5="accent5" accent6="accent6" hlink="hlink" folHlink="folHlink"/>
  <p:sldLayoutIdLst>
    <p:sldLayoutId id="2147483826" r:id="rId1"/>
  </p:sldLayoutIdLst>
  <p:hf hdr="0" ftr="0" dt="0"/>
  <p:txStyles>
    <p:titleStyle>
      <a:lvl1pPr algn="ctr" defTabSz="451319" rtl="0" eaLnBrk="0" fontAlgn="base" hangingPunct="0">
        <a:spcBef>
          <a:spcPct val="0"/>
        </a:spcBef>
        <a:spcAft>
          <a:spcPct val="0"/>
        </a:spcAft>
        <a:defRPr sz="3000" b="1" kern="1200">
          <a:solidFill>
            <a:srgbClr val="953735"/>
          </a:solidFill>
          <a:latin typeface="Arial" pitchFamily="34" charset="0"/>
          <a:ea typeface="+mj-ea"/>
          <a:cs typeface="Arial" pitchFamily="34" charset="0"/>
        </a:defRPr>
      </a:lvl1pPr>
      <a:lvl2pPr algn="ctr" defTabSz="451319" rtl="0" eaLnBrk="0" fontAlgn="base" hangingPunct="0">
        <a:spcBef>
          <a:spcPct val="0"/>
        </a:spcBef>
        <a:spcAft>
          <a:spcPct val="0"/>
        </a:spcAft>
        <a:defRPr sz="3000" b="1">
          <a:solidFill>
            <a:srgbClr val="953735"/>
          </a:solidFill>
          <a:latin typeface="Arial" pitchFamily="34" charset="0"/>
          <a:cs typeface="Arial" pitchFamily="34" charset="0"/>
        </a:defRPr>
      </a:lvl2pPr>
      <a:lvl3pPr algn="ctr" defTabSz="451319" rtl="0" eaLnBrk="0" fontAlgn="base" hangingPunct="0">
        <a:spcBef>
          <a:spcPct val="0"/>
        </a:spcBef>
        <a:spcAft>
          <a:spcPct val="0"/>
        </a:spcAft>
        <a:defRPr sz="3000" b="1">
          <a:solidFill>
            <a:srgbClr val="953735"/>
          </a:solidFill>
          <a:latin typeface="Arial" pitchFamily="34" charset="0"/>
          <a:cs typeface="Arial" pitchFamily="34" charset="0"/>
        </a:defRPr>
      </a:lvl3pPr>
      <a:lvl4pPr algn="ctr" defTabSz="451319" rtl="0" eaLnBrk="0" fontAlgn="base" hangingPunct="0">
        <a:spcBef>
          <a:spcPct val="0"/>
        </a:spcBef>
        <a:spcAft>
          <a:spcPct val="0"/>
        </a:spcAft>
        <a:defRPr sz="3000" b="1">
          <a:solidFill>
            <a:srgbClr val="953735"/>
          </a:solidFill>
          <a:latin typeface="Arial" pitchFamily="34" charset="0"/>
          <a:cs typeface="Arial" pitchFamily="34" charset="0"/>
        </a:defRPr>
      </a:lvl4pPr>
      <a:lvl5pPr algn="ctr" defTabSz="451319" rtl="0" eaLnBrk="0" fontAlgn="base" hangingPunct="0">
        <a:spcBef>
          <a:spcPct val="0"/>
        </a:spcBef>
        <a:spcAft>
          <a:spcPct val="0"/>
        </a:spcAft>
        <a:defRPr sz="3000" b="1">
          <a:solidFill>
            <a:srgbClr val="953735"/>
          </a:solidFill>
          <a:latin typeface="Arial" pitchFamily="34" charset="0"/>
          <a:cs typeface="Arial" pitchFamily="34" charset="0"/>
        </a:defRPr>
      </a:lvl5pPr>
      <a:lvl6pPr marL="339388" algn="ctr" defTabSz="451319" rtl="0" fontAlgn="base">
        <a:spcBef>
          <a:spcPct val="0"/>
        </a:spcBef>
        <a:spcAft>
          <a:spcPct val="0"/>
        </a:spcAft>
        <a:defRPr sz="3000" b="1">
          <a:solidFill>
            <a:srgbClr val="953735"/>
          </a:solidFill>
          <a:latin typeface="Arial" pitchFamily="34" charset="0"/>
          <a:cs typeface="Arial" pitchFamily="34" charset="0"/>
        </a:defRPr>
      </a:lvl6pPr>
      <a:lvl7pPr marL="678748" algn="ctr" defTabSz="451319" rtl="0" fontAlgn="base">
        <a:spcBef>
          <a:spcPct val="0"/>
        </a:spcBef>
        <a:spcAft>
          <a:spcPct val="0"/>
        </a:spcAft>
        <a:defRPr sz="3000" b="1">
          <a:solidFill>
            <a:srgbClr val="953735"/>
          </a:solidFill>
          <a:latin typeface="Arial" pitchFamily="34" charset="0"/>
          <a:cs typeface="Arial" pitchFamily="34" charset="0"/>
        </a:defRPr>
      </a:lvl7pPr>
      <a:lvl8pPr marL="1018117" algn="ctr" defTabSz="451319" rtl="0" fontAlgn="base">
        <a:spcBef>
          <a:spcPct val="0"/>
        </a:spcBef>
        <a:spcAft>
          <a:spcPct val="0"/>
        </a:spcAft>
        <a:defRPr sz="3000" b="1">
          <a:solidFill>
            <a:srgbClr val="953735"/>
          </a:solidFill>
          <a:latin typeface="Arial" pitchFamily="34" charset="0"/>
          <a:cs typeface="Arial" pitchFamily="34" charset="0"/>
        </a:defRPr>
      </a:lvl8pPr>
      <a:lvl9pPr marL="1357487" algn="ctr" defTabSz="451319" rtl="0" fontAlgn="base">
        <a:spcBef>
          <a:spcPct val="0"/>
        </a:spcBef>
        <a:spcAft>
          <a:spcPct val="0"/>
        </a:spcAft>
        <a:defRPr sz="3000" b="1">
          <a:solidFill>
            <a:srgbClr val="953735"/>
          </a:solidFill>
          <a:latin typeface="Arial" pitchFamily="34" charset="0"/>
          <a:cs typeface="Arial" pitchFamily="34" charset="0"/>
        </a:defRPr>
      </a:lvl9pPr>
    </p:titleStyle>
    <p:bodyStyle>
      <a:lvl1pPr marL="338211" indent="-338211" algn="l" defTabSz="451319" rtl="0" eaLnBrk="0" fontAlgn="base" hangingPunct="0">
        <a:spcBef>
          <a:spcPct val="20000"/>
        </a:spcBef>
        <a:spcAft>
          <a:spcPct val="0"/>
        </a:spcAft>
        <a:buClr>
          <a:srgbClr val="793374"/>
        </a:buClr>
        <a:buFont typeface="Arial" charset="0"/>
        <a:buChar char="•"/>
        <a:defRPr sz="2700" kern="1200">
          <a:solidFill>
            <a:schemeClr val="tx1"/>
          </a:solidFill>
          <a:latin typeface="Arial" pitchFamily="34" charset="0"/>
          <a:ea typeface="+mn-ea"/>
          <a:cs typeface="Arial" pitchFamily="34" charset="0"/>
        </a:defRPr>
      </a:lvl1pPr>
      <a:lvl2pPr marL="734131" indent="-281636" algn="l" defTabSz="451319" rtl="0" eaLnBrk="0" fontAlgn="base" hangingPunct="0">
        <a:spcBef>
          <a:spcPct val="20000"/>
        </a:spcBef>
        <a:spcAft>
          <a:spcPct val="0"/>
        </a:spcAft>
        <a:buClr>
          <a:srgbClr val="793374"/>
        </a:buClr>
        <a:buFont typeface="Arial" charset="0"/>
        <a:buChar char="–"/>
        <a:defRPr sz="2400" kern="1200">
          <a:solidFill>
            <a:schemeClr val="tx1"/>
          </a:solidFill>
          <a:latin typeface="Arial" pitchFamily="34" charset="0"/>
          <a:ea typeface="+mn-ea"/>
          <a:cs typeface="Arial" pitchFamily="34" charset="0"/>
        </a:defRPr>
      </a:lvl2pPr>
      <a:lvl3pPr marL="1128881" indent="-225056" algn="l" defTabSz="451319" rtl="0" eaLnBrk="0" fontAlgn="base" hangingPunct="0">
        <a:spcBef>
          <a:spcPct val="20000"/>
        </a:spcBef>
        <a:spcAft>
          <a:spcPct val="0"/>
        </a:spcAft>
        <a:buClr>
          <a:srgbClr val="793374"/>
        </a:buClr>
        <a:buFont typeface="Arial" charset="0"/>
        <a:buChar char="•"/>
        <a:defRPr sz="1800" kern="1200">
          <a:solidFill>
            <a:schemeClr val="tx1"/>
          </a:solidFill>
          <a:latin typeface="Arial" pitchFamily="34" charset="0"/>
          <a:ea typeface="+mn-ea"/>
          <a:cs typeface="Arial" pitchFamily="34" charset="0"/>
        </a:defRPr>
      </a:lvl3pPr>
      <a:lvl4pPr marL="1581386" indent="-225056" algn="l" defTabSz="451319"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4pPr>
      <a:lvl5pPr marL="2033883" indent="-225056" algn="l" defTabSz="451319"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5pPr>
      <a:lvl6pPr marL="2486062" indent="-225982" algn="l" defTabSz="452012" rtl="0" eaLnBrk="1" latinLnBrk="0" hangingPunct="1">
        <a:spcBef>
          <a:spcPct val="20000"/>
        </a:spcBef>
        <a:buFont typeface="Arial"/>
        <a:buChar char="•"/>
        <a:defRPr sz="2000" kern="1200">
          <a:solidFill>
            <a:schemeClr val="tx1"/>
          </a:solidFill>
          <a:latin typeface="+mn-lt"/>
          <a:ea typeface="+mn-ea"/>
          <a:cs typeface="+mn-cs"/>
        </a:defRPr>
      </a:lvl6pPr>
      <a:lvl7pPr marL="2938072" indent="-225982" algn="l" defTabSz="452012" rtl="0" eaLnBrk="1" latinLnBrk="0" hangingPunct="1">
        <a:spcBef>
          <a:spcPct val="20000"/>
        </a:spcBef>
        <a:buFont typeface="Arial"/>
        <a:buChar char="•"/>
        <a:defRPr sz="2000" kern="1200">
          <a:solidFill>
            <a:schemeClr val="tx1"/>
          </a:solidFill>
          <a:latin typeface="+mn-lt"/>
          <a:ea typeface="+mn-ea"/>
          <a:cs typeface="+mn-cs"/>
        </a:defRPr>
      </a:lvl7pPr>
      <a:lvl8pPr marL="3390079" indent="-225982" algn="l" defTabSz="452012" rtl="0" eaLnBrk="1" latinLnBrk="0" hangingPunct="1">
        <a:spcBef>
          <a:spcPct val="20000"/>
        </a:spcBef>
        <a:buFont typeface="Arial"/>
        <a:buChar char="•"/>
        <a:defRPr sz="2000" kern="1200">
          <a:solidFill>
            <a:schemeClr val="tx1"/>
          </a:solidFill>
          <a:latin typeface="+mn-lt"/>
          <a:ea typeface="+mn-ea"/>
          <a:cs typeface="+mn-cs"/>
        </a:defRPr>
      </a:lvl8pPr>
      <a:lvl9pPr marL="3842095" indent="-225982" algn="l" defTabSz="45201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2012" rtl="0" eaLnBrk="1" latinLnBrk="0" hangingPunct="1">
        <a:defRPr sz="1800" kern="1200">
          <a:solidFill>
            <a:schemeClr val="tx1"/>
          </a:solidFill>
          <a:latin typeface="+mn-lt"/>
          <a:ea typeface="+mn-ea"/>
          <a:cs typeface="+mn-cs"/>
        </a:defRPr>
      </a:lvl1pPr>
      <a:lvl2pPr marL="452012" algn="l" defTabSz="452012" rtl="0" eaLnBrk="1" latinLnBrk="0" hangingPunct="1">
        <a:defRPr sz="1800" kern="1200">
          <a:solidFill>
            <a:schemeClr val="tx1"/>
          </a:solidFill>
          <a:latin typeface="+mn-lt"/>
          <a:ea typeface="+mn-ea"/>
          <a:cs typeface="+mn-cs"/>
        </a:defRPr>
      </a:lvl2pPr>
      <a:lvl3pPr marL="904024" algn="l" defTabSz="452012" rtl="0" eaLnBrk="1" latinLnBrk="0" hangingPunct="1">
        <a:defRPr sz="1800" kern="1200">
          <a:solidFill>
            <a:schemeClr val="tx1"/>
          </a:solidFill>
          <a:latin typeface="+mn-lt"/>
          <a:ea typeface="+mn-ea"/>
          <a:cs typeface="+mn-cs"/>
        </a:defRPr>
      </a:lvl3pPr>
      <a:lvl4pPr marL="1356028" algn="l" defTabSz="452012" rtl="0" eaLnBrk="1" latinLnBrk="0" hangingPunct="1">
        <a:defRPr sz="1800" kern="1200">
          <a:solidFill>
            <a:schemeClr val="tx1"/>
          </a:solidFill>
          <a:latin typeface="+mn-lt"/>
          <a:ea typeface="+mn-ea"/>
          <a:cs typeface="+mn-cs"/>
        </a:defRPr>
      </a:lvl4pPr>
      <a:lvl5pPr marL="1808046" algn="l" defTabSz="452012" rtl="0" eaLnBrk="1" latinLnBrk="0" hangingPunct="1">
        <a:defRPr sz="1800" kern="1200">
          <a:solidFill>
            <a:schemeClr val="tx1"/>
          </a:solidFill>
          <a:latin typeface="+mn-lt"/>
          <a:ea typeface="+mn-ea"/>
          <a:cs typeface="+mn-cs"/>
        </a:defRPr>
      </a:lvl5pPr>
      <a:lvl6pPr marL="2260057" algn="l" defTabSz="452012" rtl="0" eaLnBrk="1" latinLnBrk="0" hangingPunct="1">
        <a:defRPr sz="1800" kern="1200">
          <a:solidFill>
            <a:schemeClr val="tx1"/>
          </a:solidFill>
          <a:latin typeface="+mn-lt"/>
          <a:ea typeface="+mn-ea"/>
          <a:cs typeface="+mn-cs"/>
        </a:defRPr>
      </a:lvl6pPr>
      <a:lvl7pPr marL="2712064" algn="l" defTabSz="452012" rtl="0" eaLnBrk="1" latinLnBrk="0" hangingPunct="1">
        <a:defRPr sz="1800" kern="1200">
          <a:solidFill>
            <a:schemeClr val="tx1"/>
          </a:solidFill>
          <a:latin typeface="+mn-lt"/>
          <a:ea typeface="+mn-ea"/>
          <a:cs typeface="+mn-cs"/>
        </a:defRPr>
      </a:lvl7pPr>
      <a:lvl8pPr marL="3164077" algn="l" defTabSz="452012" rtl="0" eaLnBrk="1" latinLnBrk="0" hangingPunct="1">
        <a:defRPr sz="1800" kern="1200">
          <a:solidFill>
            <a:schemeClr val="tx1"/>
          </a:solidFill>
          <a:latin typeface="+mn-lt"/>
          <a:ea typeface="+mn-ea"/>
          <a:cs typeface="+mn-cs"/>
        </a:defRPr>
      </a:lvl8pPr>
      <a:lvl9pPr marL="3616089" algn="l" defTabSz="45201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682" y="671021"/>
            <a:ext cx="822864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2" tIns="45682" rIns="91362" bIns="45682"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682" y="2046440"/>
            <a:ext cx="8228647" cy="365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2" tIns="45682" rIns="91362" bIns="4568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4"/>
          </p:nvPr>
        </p:nvSpPr>
        <p:spPr>
          <a:xfrm>
            <a:off x="6628929"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09586"/>
            <a:fld id="{C11B6FD8-C4EA-4E12-8F8B-977C40125608}" type="slidenum">
              <a:rPr lang="en-US" smtClean="0">
                <a:solidFill>
                  <a:prstClr val="black">
                    <a:tint val="75000"/>
                  </a:prstClr>
                </a:solidFill>
              </a:rPr>
              <a:pPr defTabSz="909586"/>
              <a:t>‹#›</a:t>
            </a:fld>
            <a:endParaRPr lang="en-US">
              <a:solidFill>
                <a:prstClr val="black">
                  <a:tint val="75000"/>
                </a:prstClr>
              </a:solidFill>
            </a:endParaRPr>
          </a:p>
        </p:txBody>
      </p:sp>
    </p:spTree>
    <p:extLst>
      <p:ext uri="{BB962C8B-B14F-4D97-AF65-F5344CB8AC3E}">
        <p14:creationId xmlns:p14="http://schemas.microsoft.com/office/powerpoint/2010/main" val="2165150975"/>
      </p:ext>
    </p:extLst>
  </p:cSld>
  <p:clrMap bg1="lt1" tx1="dk1" bg2="lt2" tx2="dk2" accent1="accent1" accent2="accent2" accent3="accent3" accent4="accent4" accent5="accent5" accent6="accent6" hlink="hlink" folHlink="folHlink"/>
  <p:sldLayoutIdLst>
    <p:sldLayoutId id="2147483828" r:id="rId1"/>
  </p:sldLayoutIdLst>
  <p:hf hdr="0" ftr="0" dt="0"/>
  <p:txStyles>
    <p:titleStyle>
      <a:lvl1pPr algn="ctr" defTabSz="456110" rtl="0" eaLnBrk="0" fontAlgn="base" hangingPunct="0">
        <a:spcBef>
          <a:spcPct val="0"/>
        </a:spcBef>
        <a:spcAft>
          <a:spcPct val="0"/>
        </a:spcAft>
        <a:defRPr sz="3000" b="1" kern="1200">
          <a:solidFill>
            <a:srgbClr val="953735"/>
          </a:solidFill>
          <a:latin typeface="Arial" pitchFamily="34" charset="0"/>
          <a:ea typeface="+mj-ea"/>
          <a:cs typeface="Arial" pitchFamily="34" charset="0"/>
        </a:defRPr>
      </a:lvl1pPr>
      <a:lvl2pPr algn="ctr" defTabSz="456110" rtl="0" eaLnBrk="0" fontAlgn="base" hangingPunct="0">
        <a:spcBef>
          <a:spcPct val="0"/>
        </a:spcBef>
        <a:spcAft>
          <a:spcPct val="0"/>
        </a:spcAft>
        <a:defRPr sz="3000" b="1">
          <a:solidFill>
            <a:srgbClr val="953735"/>
          </a:solidFill>
          <a:latin typeface="Arial" pitchFamily="34" charset="0"/>
          <a:cs typeface="Arial" pitchFamily="34" charset="0"/>
        </a:defRPr>
      </a:lvl2pPr>
      <a:lvl3pPr algn="ctr" defTabSz="456110" rtl="0" eaLnBrk="0" fontAlgn="base" hangingPunct="0">
        <a:spcBef>
          <a:spcPct val="0"/>
        </a:spcBef>
        <a:spcAft>
          <a:spcPct val="0"/>
        </a:spcAft>
        <a:defRPr sz="3000" b="1">
          <a:solidFill>
            <a:srgbClr val="953735"/>
          </a:solidFill>
          <a:latin typeface="Arial" pitchFamily="34" charset="0"/>
          <a:cs typeface="Arial" pitchFamily="34" charset="0"/>
        </a:defRPr>
      </a:lvl3pPr>
      <a:lvl4pPr algn="ctr" defTabSz="456110" rtl="0" eaLnBrk="0" fontAlgn="base" hangingPunct="0">
        <a:spcBef>
          <a:spcPct val="0"/>
        </a:spcBef>
        <a:spcAft>
          <a:spcPct val="0"/>
        </a:spcAft>
        <a:defRPr sz="3000" b="1">
          <a:solidFill>
            <a:srgbClr val="953735"/>
          </a:solidFill>
          <a:latin typeface="Arial" pitchFamily="34" charset="0"/>
          <a:cs typeface="Arial" pitchFamily="34" charset="0"/>
        </a:defRPr>
      </a:lvl4pPr>
      <a:lvl5pPr algn="ctr" defTabSz="456110" rtl="0" eaLnBrk="0" fontAlgn="base" hangingPunct="0">
        <a:spcBef>
          <a:spcPct val="0"/>
        </a:spcBef>
        <a:spcAft>
          <a:spcPct val="0"/>
        </a:spcAft>
        <a:defRPr sz="3000" b="1">
          <a:solidFill>
            <a:srgbClr val="953735"/>
          </a:solidFill>
          <a:latin typeface="Arial" pitchFamily="34" charset="0"/>
          <a:cs typeface="Arial" pitchFamily="34" charset="0"/>
        </a:defRPr>
      </a:lvl5pPr>
      <a:lvl6pPr marL="342975" algn="ctr" defTabSz="456110" rtl="0" fontAlgn="base">
        <a:spcBef>
          <a:spcPct val="0"/>
        </a:spcBef>
        <a:spcAft>
          <a:spcPct val="0"/>
        </a:spcAft>
        <a:defRPr sz="3000" b="1">
          <a:solidFill>
            <a:srgbClr val="953735"/>
          </a:solidFill>
          <a:latin typeface="Arial" pitchFamily="34" charset="0"/>
          <a:cs typeface="Arial" pitchFamily="34" charset="0"/>
        </a:defRPr>
      </a:lvl6pPr>
      <a:lvl7pPr marL="685950" algn="ctr" defTabSz="456110" rtl="0" fontAlgn="base">
        <a:spcBef>
          <a:spcPct val="0"/>
        </a:spcBef>
        <a:spcAft>
          <a:spcPct val="0"/>
        </a:spcAft>
        <a:defRPr sz="3000" b="1">
          <a:solidFill>
            <a:srgbClr val="953735"/>
          </a:solidFill>
          <a:latin typeface="Arial" pitchFamily="34" charset="0"/>
          <a:cs typeface="Arial" pitchFamily="34" charset="0"/>
        </a:defRPr>
      </a:lvl7pPr>
      <a:lvl8pPr marL="1028925" algn="ctr" defTabSz="456110" rtl="0" fontAlgn="base">
        <a:spcBef>
          <a:spcPct val="0"/>
        </a:spcBef>
        <a:spcAft>
          <a:spcPct val="0"/>
        </a:spcAft>
        <a:defRPr sz="3000" b="1">
          <a:solidFill>
            <a:srgbClr val="953735"/>
          </a:solidFill>
          <a:latin typeface="Arial" pitchFamily="34" charset="0"/>
          <a:cs typeface="Arial" pitchFamily="34" charset="0"/>
        </a:defRPr>
      </a:lvl8pPr>
      <a:lvl9pPr marL="1371900" algn="ctr" defTabSz="456110" rtl="0" fontAlgn="base">
        <a:spcBef>
          <a:spcPct val="0"/>
        </a:spcBef>
        <a:spcAft>
          <a:spcPct val="0"/>
        </a:spcAft>
        <a:defRPr sz="3000" b="1">
          <a:solidFill>
            <a:srgbClr val="953735"/>
          </a:solidFill>
          <a:latin typeface="Arial" pitchFamily="34" charset="0"/>
          <a:cs typeface="Arial" pitchFamily="34" charset="0"/>
        </a:defRPr>
      </a:lvl9pPr>
    </p:titleStyle>
    <p:bodyStyle>
      <a:lvl1pPr marL="341784" indent="-341784" algn="l" defTabSz="456110" rtl="0" eaLnBrk="0" fontAlgn="base" hangingPunct="0">
        <a:spcBef>
          <a:spcPct val="20000"/>
        </a:spcBef>
        <a:spcAft>
          <a:spcPct val="0"/>
        </a:spcAft>
        <a:buClr>
          <a:srgbClr val="793374"/>
        </a:buClr>
        <a:buFont typeface="Arial" charset="0"/>
        <a:buChar char="•"/>
        <a:defRPr sz="2700" kern="1200">
          <a:solidFill>
            <a:schemeClr val="tx1"/>
          </a:solidFill>
          <a:latin typeface="Arial" pitchFamily="34" charset="0"/>
          <a:ea typeface="+mn-ea"/>
          <a:cs typeface="Arial" pitchFamily="34" charset="0"/>
        </a:defRPr>
      </a:lvl1pPr>
      <a:lvl2pPr marL="741922" indent="-284623" algn="l" defTabSz="456110" rtl="0" eaLnBrk="0" fontAlgn="base" hangingPunct="0">
        <a:spcBef>
          <a:spcPct val="20000"/>
        </a:spcBef>
        <a:spcAft>
          <a:spcPct val="0"/>
        </a:spcAft>
        <a:buClr>
          <a:srgbClr val="793374"/>
        </a:buClr>
        <a:buFont typeface="Arial" charset="0"/>
        <a:buChar char="–"/>
        <a:defRPr sz="2400" kern="1200">
          <a:solidFill>
            <a:schemeClr val="tx1"/>
          </a:solidFill>
          <a:latin typeface="Arial" pitchFamily="34" charset="0"/>
          <a:ea typeface="+mn-ea"/>
          <a:cs typeface="Arial" pitchFamily="34" charset="0"/>
        </a:defRPr>
      </a:lvl2pPr>
      <a:lvl3pPr marL="1140868" indent="-227458" algn="l" defTabSz="456110" rtl="0" eaLnBrk="0" fontAlgn="base" hangingPunct="0">
        <a:spcBef>
          <a:spcPct val="20000"/>
        </a:spcBef>
        <a:spcAft>
          <a:spcPct val="0"/>
        </a:spcAft>
        <a:buClr>
          <a:srgbClr val="793374"/>
        </a:buClr>
        <a:buFont typeface="Arial" charset="0"/>
        <a:buChar char="•"/>
        <a:defRPr sz="1800" kern="1200">
          <a:solidFill>
            <a:schemeClr val="tx1"/>
          </a:solidFill>
          <a:latin typeface="Arial" pitchFamily="34" charset="0"/>
          <a:ea typeface="+mn-ea"/>
          <a:cs typeface="Arial" pitchFamily="34" charset="0"/>
        </a:defRPr>
      </a:lvl3pPr>
      <a:lvl4pPr marL="1598170" indent="-227458" algn="l" defTabSz="456110"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4pPr>
      <a:lvl5pPr marL="2055470" indent="-227458" algn="l" defTabSz="456110"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5pPr>
      <a:lvl6pPr marL="2512450" indent="-228403" algn="l" defTabSz="456810" rtl="0" eaLnBrk="1" latinLnBrk="0" hangingPunct="1">
        <a:spcBef>
          <a:spcPct val="20000"/>
        </a:spcBef>
        <a:buFont typeface="Arial"/>
        <a:buChar char="•"/>
        <a:defRPr sz="2000" kern="1200">
          <a:solidFill>
            <a:schemeClr val="tx1"/>
          </a:solidFill>
          <a:latin typeface="+mn-lt"/>
          <a:ea typeface="+mn-ea"/>
          <a:cs typeface="+mn-cs"/>
        </a:defRPr>
      </a:lvl6pPr>
      <a:lvl7pPr marL="2969257" indent="-228403" algn="l" defTabSz="456810" rtl="0" eaLnBrk="1" latinLnBrk="0" hangingPunct="1">
        <a:spcBef>
          <a:spcPct val="20000"/>
        </a:spcBef>
        <a:buFont typeface="Arial"/>
        <a:buChar char="•"/>
        <a:defRPr sz="2000" kern="1200">
          <a:solidFill>
            <a:schemeClr val="tx1"/>
          </a:solidFill>
          <a:latin typeface="+mn-lt"/>
          <a:ea typeface="+mn-ea"/>
          <a:cs typeface="+mn-cs"/>
        </a:defRPr>
      </a:lvl7pPr>
      <a:lvl8pPr marL="3426066" indent="-228403" algn="l" defTabSz="456810" rtl="0" eaLnBrk="1" latinLnBrk="0" hangingPunct="1">
        <a:spcBef>
          <a:spcPct val="20000"/>
        </a:spcBef>
        <a:buFont typeface="Arial"/>
        <a:buChar char="•"/>
        <a:defRPr sz="2000" kern="1200">
          <a:solidFill>
            <a:schemeClr val="tx1"/>
          </a:solidFill>
          <a:latin typeface="+mn-lt"/>
          <a:ea typeface="+mn-ea"/>
          <a:cs typeface="+mn-cs"/>
        </a:defRPr>
      </a:lvl8pPr>
      <a:lvl9pPr marL="3882876" indent="-228403" algn="l" defTabSz="45681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10" rtl="0" eaLnBrk="1" latinLnBrk="0" hangingPunct="1">
        <a:defRPr sz="1800" kern="1200">
          <a:solidFill>
            <a:schemeClr val="tx1"/>
          </a:solidFill>
          <a:latin typeface="+mn-lt"/>
          <a:ea typeface="+mn-ea"/>
          <a:cs typeface="+mn-cs"/>
        </a:defRPr>
      </a:lvl1pPr>
      <a:lvl2pPr marL="456810" algn="l" defTabSz="456810" rtl="0" eaLnBrk="1" latinLnBrk="0" hangingPunct="1">
        <a:defRPr sz="1800" kern="1200">
          <a:solidFill>
            <a:schemeClr val="tx1"/>
          </a:solidFill>
          <a:latin typeface="+mn-lt"/>
          <a:ea typeface="+mn-ea"/>
          <a:cs typeface="+mn-cs"/>
        </a:defRPr>
      </a:lvl2pPr>
      <a:lvl3pPr marL="913618" algn="l" defTabSz="456810" rtl="0" eaLnBrk="1" latinLnBrk="0" hangingPunct="1">
        <a:defRPr sz="1800" kern="1200">
          <a:solidFill>
            <a:schemeClr val="tx1"/>
          </a:solidFill>
          <a:latin typeface="+mn-lt"/>
          <a:ea typeface="+mn-ea"/>
          <a:cs typeface="+mn-cs"/>
        </a:defRPr>
      </a:lvl3pPr>
      <a:lvl4pPr marL="1370425" algn="l" defTabSz="456810" rtl="0" eaLnBrk="1" latinLnBrk="0" hangingPunct="1">
        <a:defRPr sz="1800" kern="1200">
          <a:solidFill>
            <a:schemeClr val="tx1"/>
          </a:solidFill>
          <a:latin typeface="+mn-lt"/>
          <a:ea typeface="+mn-ea"/>
          <a:cs typeface="+mn-cs"/>
        </a:defRPr>
      </a:lvl4pPr>
      <a:lvl5pPr marL="1827235" algn="l" defTabSz="456810" rtl="0" eaLnBrk="1" latinLnBrk="0" hangingPunct="1">
        <a:defRPr sz="1800" kern="1200">
          <a:solidFill>
            <a:schemeClr val="tx1"/>
          </a:solidFill>
          <a:latin typeface="+mn-lt"/>
          <a:ea typeface="+mn-ea"/>
          <a:cs typeface="+mn-cs"/>
        </a:defRPr>
      </a:lvl5pPr>
      <a:lvl6pPr marL="2284044" algn="l" defTabSz="456810" rtl="0" eaLnBrk="1" latinLnBrk="0" hangingPunct="1">
        <a:defRPr sz="1800" kern="1200">
          <a:solidFill>
            <a:schemeClr val="tx1"/>
          </a:solidFill>
          <a:latin typeface="+mn-lt"/>
          <a:ea typeface="+mn-ea"/>
          <a:cs typeface="+mn-cs"/>
        </a:defRPr>
      </a:lvl6pPr>
      <a:lvl7pPr marL="2740852" algn="l" defTabSz="456810" rtl="0" eaLnBrk="1" latinLnBrk="0" hangingPunct="1">
        <a:defRPr sz="1800" kern="1200">
          <a:solidFill>
            <a:schemeClr val="tx1"/>
          </a:solidFill>
          <a:latin typeface="+mn-lt"/>
          <a:ea typeface="+mn-ea"/>
          <a:cs typeface="+mn-cs"/>
        </a:defRPr>
      </a:lvl7pPr>
      <a:lvl8pPr marL="3197661" algn="l" defTabSz="456810" rtl="0" eaLnBrk="1" latinLnBrk="0" hangingPunct="1">
        <a:defRPr sz="1800" kern="1200">
          <a:solidFill>
            <a:schemeClr val="tx1"/>
          </a:solidFill>
          <a:latin typeface="+mn-lt"/>
          <a:ea typeface="+mn-ea"/>
          <a:cs typeface="+mn-cs"/>
        </a:defRPr>
      </a:lvl8pPr>
      <a:lvl9pPr marL="3654471" algn="l" defTabSz="45681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714" y="671021"/>
            <a:ext cx="822864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59" tIns="45495" rIns="90959" bIns="4549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714" y="2046473"/>
            <a:ext cx="8228647" cy="365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59" tIns="45495" rIns="90959" bIns="454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4"/>
          </p:nvPr>
        </p:nvSpPr>
        <p:spPr>
          <a:xfrm>
            <a:off x="6628960" y="649287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09586"/>
            <a:fld id="{560D0EE8-A428-41C3-AD00-6DCB86027DB7}" type="slidenum">
              <a:rPr lang="en-US" smtClean="0">
                <a:solidFill>
                  <a:prstClr val="black">
                    <a:tint val="75000"/>
                  </a:prstClr>
                </a:solidFill>
              </a:rPr>
              <a:pPr defTabSz="909586"/>
              <a:t>‹#›</a:t>
            </a:fld>
            <a:endParaRPr lang="en-US" dirty="0">
              <a:solidFill>
                <a:prstClr val="black">
                  <a:tint val="75000"/>
                </a:prstClr>
              </a:solidFill>
            </a:endParaRPr>
          </a:p>
        </p:txBody>
      </p:sp>
    </p:spTree>
    <p:extLst>
      <p:ext uri="{BB962C8B-B14F-4D97-AF65-F5344CB8AC3E}">
        <p14:creationId xmlns:p14="http://schemas.microsoft.com/office/powerpoint/2010/main" val="681580880"/>
      </p:ext>
    </p:extLst>
  </p:cSld>
  <p:clrMap bg1="lt1" tx1="dk1" bg2="lt2" tx2="dk2" accent1="accent1" accent2="accent2" accent3="accent3" accent4="accent4" accent5="accent5" accent6="accent6" hlink="hlink" folHlink="folHlink"/>
  <p:sldLayoutIdLst>
    <p:sldLayoutId id="2147483830" r:id="rId1"/>
  </p:sldLayoutIdLst>
  <p:hf hdr="0" ftr="0" dt="0"/>
  <p:txStyles>
    <p:titleStyle>
      <a:lvl1pPr algn="ctr" defTabSz="454095" rtl="0" eaLnBrk="0" fontAlgn="base" hangingPunct="0">
        <a:spcBef>
          <a:spcPct val="0"/>
        </a:spcBef>
        <a:spcAft>
          <a:spcPct val="0"/>
        </a:spcAft>
        <a:defRPr sz="3000" b="1" kern="1200">
          <a:solidFill>
            <a:srgbClr val="953735"/>
          </a:solidFill>
          <a:latin typeface="Arial" pitchFamily="34" charset="0"/>
          <a:ea typeface="+mj-ea"/>
          <a:cs typeface="Arial" pitchFamily="34" charset="0"/>
        </a:defRPr>
      </a:lvl1pPr>
      <a:lvl2pPr algn="ctr" defTabSz="454095" rtl="0" eaLnBrk="0" fontAlgn="base" hangingPunct="0">
        <a:spcBef>
          <a:spcPct val="0"/>
        </a:spcBef>
        <a:spcAft>
          <a:spcPct val="0"/>
        </a:spcAft>
        <a:defRPr sz="3000" b="1">
          <a:solidFill>
            <a:srgbClr val="953735"/>
          </a:solidFill>
          <a:latin typeface="Arial" pitchFamily="34" charset="0"/>
          <a:cs typeface="Arial" pitchFamily="34" charset="0"/>
        </a:defRPr>
      </a:lvl2pPr>
      <a:lvl3pPr algn="ctr" defTabSz="454095" rtl="0" eaLnBrk="0" fontAlgn="base" hangingPunct="0">
        <a:spcBef>
          <a:spcPct val="0"/>
        </a:spcBef>
        <a:spcAft>
          <a:spcPct val="0"/>
        </a:spcAft>
        <a:defRPr sz="3000" b="1">
          <a:solidFill>
            <a:srgbClr val="953735"/>
          </a:solidFill>
          <a:latin typeface="Arial" pitchFamily="34" charset="0"/>
          <a:cs typeface="Arial" pitchFamily="34" charset="0"/>
        </a:defRPr>
      </a:lvl3pPr>
      <a:lvl4pPr algn="ctr" defTabSz="454095" rtl="0" eaLnBrk="0" fontAlgn="base" hangingPunct="0">
        <a:spcBef>
          <a:spcPct val="0"/>
        </a:spcBef>
        <a:spcAft>
          <a:spcPct val="0"/>
        </a:spcAft>
        <a:defRPr sz="3000" b="1">
          <a:solidFill>
            <a:srgbClr val="953735"/>
          </a:solidFill>
          <a:latin typeface="Arial" pitchFamily="34" charset="0"/>
          <a:cs typeface="Arial" pitchFamily="34" charset="0"/>
        </a:defRPr>
      </a:lvl4pPr>
      <a:lvl5pPr algn="ctr" defTabSz="454095" rtl="0" eaLnBrk="0" fontAlgn="base" hangingPunct="0">
        <a:spcBef>
          <a:spcPct val="0"/>
        </a:spcBef>
        <a:spcAft>
          <a:spcPct val="0"/>
        </a:spcAft>
        <a:defRPr sz="3000" b="1">
          <a:solidFill>
            <a:srgbClr val="953735"/>
          </a:solidFill>
          <a:latin typeface="Arial" pitchFamily="34" charset="0"/>
          <a:cs typeface="Arial" pitchFamily="34" charset="0"/>
        </a:defRPr>
      </a:lvl5pPr>
      <a:lvl6pPr marL="341461" algn="ctr" defTabSz="454095" rtl="0" fontAlgn="base">
        <a:spcBef>
          <a:spcPct val="0"/>
        </a:spcBef>
        <a:spcAft>
          <a:spcPct val="0"/>
        </a:spcAft>
        <a:defRPr sz="3000" b="1">
          <a:solidFill>
            <a:srgbClr val="953735"/>
          </a:solidFill>
          <a:latin typeface="Arial" pitchFamily="34" charset="0"/>
          <a:cs typeface="Arial" pitchFamily="34" charset="0"/>
        </a:defRPr>
      </a:lvl6pPr>
      <a:lvl7pPr marL="682924" algn="ctr" defTabSz="454095" rtl="0" fontAlgn="base">
        <a:spcBef>
          <a:spcPct val="0"/>
        </a:spcBef>
        <a:spcAft>
          <a:spcPct val="0"/>
        </a:spcAft>
        <a:defRPr sz="3000" b="1">
          <a:solidFill>
            <a:srgbClr val="953735"/>
          </a:solidFill>
          <a:latin typeface="Arial" pitchFamily="34" charset="0"/>
          <a:cs typeface="Arial" pitchFamily="34" charset="0"/>
        </a:defRPr>
      </a:lvl7pPr>
      <a:lvl8pPr marL="1024383" algn="ctr" defTabSz="454095" rtl="0" fontAlgn="base">
        <a:spcBef>
          <a:spcPct val="0"/>
        </a:spcBef>
        <a:spcAft>
          <a:spcPct val="0"/>
        </a:spcAft>
        <a:defRPr sz="3000" b="1">
          <a:solidFill>
            <a:srgbClr val="953735"/>
          </a:solidFill>
          <a:latin typeface="Arial" pitchFamily="34" charset="0"/>
          <a:cs typeface="Arial" pitchFamily="34" charset="0"/>
        </a:defRPr>
      </a:lvl8pPr>
      <a:lvl9pPr marL="1365842" algn="ctr" defTabSz="454095" rtl="0" fontAlgn="base">
        <a:spcBef>
          <a:spcPct val="0"/>
        </a:spcBef>
        <a:spcAft>
          <a:spcPct val="0"/>
        </a:spcAft>
        <a:defRPr sz="3000" b="1">
          <a:solidFill>
            <a:srgbClr val="953735"/>
          </a:solidFill>
          <a:latin typeface="Arial" pitchFamily="34" charset="0"/>
          <a:cs typeface="Arial" pitchFamily="34" charset="0"/>
        </a:defRPr>
      </a:lvl9pPr>
    </p:titleStyle>
    <p:bodyStyle>
      <a:lvl1pPr marL="340283" indent="-340283" algn="l" defTabSz="454095" rtl="0" eaLnBrk="0" fontAlgn="base" hangingPunct="0">
        <a:spcBef>
          <a:spcPct val="20000"/>
        </a:spcBef>
        <a:spcAft>
          <a:spcPct val="0"/>
        </a:spcAft>
        <a:buClr>
          <a:srgbClr val="793374"/>
        </a:buClr>
        <a:buFont typeface="Arial" charset="0"/>
        <a:buChar char="•"/>
        <a:defRPr sz="2700" kern="1200">
          <a:solidFill>
            <a:schemeClr val="tx1"/>
          </a:solidFill>
          <a:latin typeface="Arial" pitchFamily="34" charset="0"/>
          <a:ea typeface="+mn-ea"/>
          <a:cs typeface="Arial" pitchFamily="34" charset="0"/>
        </a:defRPr>
      </a:lvl1pPr>
      <a:lvl2pPr marL="738651" indent="-283368" algn="l" defTabSz="454095" rtl="0" eaLnBrk="0" fontAlgn="base" hangingPunct="0">
        <a:spcBef>
          <a:spcPct val="20000"/>
        </a:spcBef>
        <a:spcAft>
          <a:spcPct val="0"/>
        </a:spcAft>
        <a:buClr>
          <a:srgbClr val="793374"/>
        </a:buClr>
        <a:buFont typeface="Arial" charset="0"/>
        <a:buChar char="–"/>
        <a:defRPr sz="2400" kern="1200">
          <a:solidFill>
            <a:schemeClr val="tx1"/>
          </a:solidFill>
          <a:latin typeface="Arial" pitchFamily="34" charset="0"/>
          <a:ea typeface="+mn-ea"/>
          <a:cs typeface="Arial" pitchFamily="34" charset="0"/>
        </a:defRPr>
      </a:lvl2pPr>
      <a:lvl3pPr marL="1135830" indent="-226443" algn="l" defTabSz="454095" rtl="0" eaLnBrk="0" fontAlgn="base" hangingPunct="0">
        <a:spcBef>
          <a:spcPct val="20000"/>
        </a:spcBef>
        <a:spcAft>
          <a:spcPct val="0"/>
        </a:spcAft>
        <a:buClr>
          <a:srgbClr val="793374"/>
        </a:buClr>
        <a:buFont typeface="Arial" charset="0"/>
        <a:buChar char="•"/>
        <a:defRPr sz="1800" kern="1200">
          <a:solidFill>
            <a:schemeClr val="tx1"/>
          </a:solidFill>
          <a:latin typeface="Arial" pitchFamily="34" charset="0"/>
          <a:ea typeface="+mn-ea"/>
          <a:cs typeface="Arial" pitchFamily="34" charset="0"/>
        </a:defRPr>
      </a:lvl3pPr>
      <a:lvl4pPr marL="1591115" indent="-226443" algn="l" defTabSz="454095"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4pPr>
      <a:lvl5pPr marL="2046402" indent="-226443" algn="l" defTabSz="454095"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5pPr>
      <a:lvl6pPr marL="2501361" indent="-227386" algn="l" defTabSz="454795" rtl="0" eaLnBrk="1" latinLnBrk="0" hangingPunct="1">
        <a:spcBef>
          <a:spcPct val="20000"/>
        </a:spcBef>
        <a:buFont typeface="Arial"/>
        <a:buChar char="•"/>
        <a:defRPr sz="2000" kern="1200">
          <a:solidFill>
            <a:schemeClr val="tx1"/>
          </a:solidFill>
          <a:latin typeface="+mn-lt"/>
          <a:ea typeface="+mn-ea"/>
          <a:cs typeface="+mn-cs"/>
        </a:defRPr>
      </a:lvl6pPr>
      <a:lvl7pPr marL="2956155" indent="-227386" algn="l" defTabSz="454795" rtl="0" eaLnBrk="1" latinLnBrk="0" hangingPunct="1">
        <a:spcBef>
          <a:spcPct val="20000"/>
        </a:spcBef>
        <a:buFont typeface="Arial"/>
        <a:buChar char="•"/>
        <a:defRPr sz="2000" kern="1200">
          <a:solidFill>
            <a:schemeClr val="tx1"/>
          </a:solidFill>
          <a:latin typeface="+mn-lt"/>
          <a:ea typeface="+mn-ea"/>
          <a:cs typeface="+mn-cs"/>
        </a:defRPr>
      </a:lvl7pPr>
      <a:lvl8pPr marL="3410945" indent="-227386" algn="l" defTabSz="454795" rtl="0" eaLnBrk="1" latinLnBrk="0" hangingPunct="1">
        <a:spcBef>
          <a:spcPct val="20000"/>
        </a:spcBef>
        <a:buFont typeface="Arial"/>
        <a:buChar char="•"/>
        <a:defRPr sz="2000" kern="1200">
          <a:solidFill>
            <a:schemeClr val="tx1"/>
          </a:solidFill>
          <a:latin typeface="+mn-lt"/>
          <a:ea typeface="+mn-ea"/>
          <a:cs typeface="+mn-cs"/>
        </a:defRPr>
      </a:lvl8pPr>
      <a:lvl9pPr marL="3865736" indent="-227386" algn="l" defTabSz="45479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795" rtl="0" eaLnBrk="1" latinLnBrk="0" hangingPunct="1">
        <a:defRPr sz="1800" kern="1200">
          <a:solidFill>
            <a:schemeClr val="tx1"/>
          </a:solidFill>
          <a:latin typeface="+mn-lt"/>
          <a:ea typeface="+mn-ea"/>
          <a:cs typeface="+mn-cs"/>
        </a:defRPr>
      </a:lvl1pPr>
      <a:lvl2pPr marL="454795" algn="l" defTabSz="454795" rtl="0" eaLnBrk="1" latinLnBrk="0" hangingPunct="1">
        <a:defRPr sz="1800" kern="1200">
          <a:solidFill>
            <a:schemeClr val="tx1"/>
          </a:solidFill>
          <a:latin typeface="+mn-lt"/>
          <a:ea typeface="+mn-ea"/>
          <a:cs typeface="+mn-cs"/>
        </a:defRPr>
      </a:lvl2pPr>
      <a:lvl3pPr marL="909586" algn="l" defTabSz="454795" rtl="0" eaLnBrk="1" latinLnBrk="0" hangingPunct="1">
        <a:defRPr sz="1800" kern="1200">
          <a:solidFill>
            <a:schemeClr val="tx1"/>
          </a:solidFill>
          <a:latin typeface="+mn-lt"/>
          <a:ea typeface="+mn-ea"/>
          <a:cs typeface="+mn-cs"/>
        </a:defRPr>
      </a:lvl3pPr>
      <a:lvl4pPr marL="1364374" algn="l" defTabSz="454795" rtl="0" eaLnBrk="1" latinLnBrk="0" hangingPunct="1">
        <a:defRPr sz="1800" kern="1200">
          <a:solidFill>
            <a:schemeClr val="tx1"/>
          </a:solidFill>
          <a:latin typeface="+mn-lt"/>
          <a:ea typeface="+mn-ea"/>
          <a:cs typeface="+mn-cs"/>
        </a:defRPr>
      </a:lvl4pPr>
      <a:lvl5pPr marL="1819174" algn="l" defTabSz="454795" rtl="0" eaLnBrk="1" latinLnBrk="0" hangingPunct="1">
        <a:defRPr sz="1800" kern="1200">
          <a:solidFill>
            <a:schemeClr val="tx1"/>
          </a:solidFill>
          <a:latin typeface="+mn-lt"/>
          <a:ea typeface="+mn-ea"/>
          <a:cs typeface="+mn-cs"/>
        </a:defRPr>
      </a:lvl5pPr>
      <a:lvl6pPr marL="2273965" algn="l" defTabSz="454795" rtl="0" eaLnBrk="1" latinLnBrk="0" hangingPunct="1">
        <a:defRPr sz="1800" kern="1200">
          <a:solidFill>
            <a:schemeClr val="tx1"/>
          </a:solidFill>
          <a:latin typeface="+mn-lt"/>
          <a:ea typeface="+mn-ea"/>
          <a:cs typeface="+mn-cs"/>
        </a:defRPr>
      </a:lvl6pPr>
      <a:lvl7pPr marL="2728755" algn="l" defTabSz="454795" rtl="0" eaLnBrk="1" latinLnBrk="0" hangingPunct="1">
        <a:defRPr sz="1800" kern="1200">
          <a:solidFill>
            <a:schemeClr val="tx1"/>
          </a:solidFill>
          <a:latin typeface="+mn-lt"/>
          <a:ea typeface="+mn-ea"/>
          <a:cs typeface="+mn-cs"/>
        </a:defRPr>
      </a:lvl7pPr>
      <a:lvl8pPr marL="3183548" algn="l" defTabSz="454795" rtl="0" eaLnBrk="1" latinLnBrk="0" hangingPunct="1">
        <a:defRPr sz="1800" kern="1200">
          <a:solidFill>
            <a:schemeClr val="tx1"/>
          </a:solidFill>
          <a:latin typeface="+mn-lt"/>
          <a:ea typeface="+mn-ea"/>
          <a:cs typeface="+mn-cs"/>
        </a:defRPr>
      </a:lvl8pPr>
      <a:lvl9pPr marL="3638341" algn="l" defTabSz="45479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2176E55A-7107-4940-830A-D5F0871CCE51}" type="datetimeFigureOut">
              <a:rPr lang="en-US" smtClean="0">
                <a:solidFill>
                  <a:prstClr val="black">
                    <a:tint val="75000"/>
                  </a:prstClr>
                </a:solidFill>
              </a:rPr>
              <a:pPr defTabSz="685800"/>
              <a:t>3/31/2020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C31F4CD-DE00-4933-8CC4-7564744A102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9336246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736" y="671021"/>
            <a:ext cx="822864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660" tIns="45357" rIns="90660" bIns="45357"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736" y="2046494"/>
            <a:ext cx="8228647" cy="365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660" tIns="45357" rIns="90660" bIns="4535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9330547"/>
      </p:ext>
    </p:extLst>
  </p:cSld>
  <p:clrMap bg1="lt1" tx1="dk1" bg2="lt2" tx2="dk2" accent1="accent1" accent2="accent2" accent3="accent3" accent4="accent4" accent5="accent5" accent6="accent6" hlink="hlink" folHlink="folHlink"/>
  <p:sldLayoutIdLst>
    <p:sldLayoutId id="2147483832" r:id="rId1"/>
  </p:sldLayoutIdLst>
  <p:txStyles>
    <p:titleStyle>
      <a:lvl1pPr algn="ctr" defTabSz="452607" rtl="0" eaLnBrk="0" fontAlgn="base" hangingPunct="0">
        <a:spcBef>
          <a:spcPct val="0"/>
        </a:spcBef>
        <a:spcAft>
          <a:spcPct val="0"/>
        </a:spcAft>
        <a:defRPr sz="3000" b="1" kern="1200">
          <a:solidFill>
            <a:srgbClr val="953735"/>
          </a:solidFill>
          <a:latin typeface="Arial" pitchFamily="34" charset="0"/>
          <a:ea typeface="+mj-ea"/>
          <a:cs typeface="Arial" pitchFamily="34" charset="0"/>
        </a:defRPr>
      </a:lvl1pPr>
      <a:lvl2pPr algn="ctr" defTabSz="452607" rtl="0" eaLnBrk="0" fontAlgn="base" hangingPunct="0">
        <a:spcBef>
          <a:spcPct val="0"/>
        </a:spcBef>
        <a:spcAft>
          <a:spcPct val="0"/>
        </a:spcAft>
        <a:defRPr sz="3000" b="1">
          <a:solidFill>
            <a:srgbClr val="953735"/>
          </a:solidFill>
          <a:latin typeface="Arial" pitchFamily="34" charset="0"/>
          <a:cs typeface="Arial" pitchFamily="34" charset="0"/>
        </a:defRPr>
      </a:lvl2pPr>
      <a:lvl3pPr algn="ctr" defTabSz="452607" rtl="0" eaLnBrk="0" fontAlgn="base" hangingPunct="0">
        <a:spcBef>
          <a:spcPct val="0"/>
        </a:spcBef>
        <a:spcAft>
          <a:spcPct val="0"/>
        </a:spcAft>
        <a:defRPr sz="3000" b="1">
          <a:solidFill>
            <a:srgbClr val="953735"/>
          </a:solidFill>
          <a:latin typeface="Arial" pitchFamily="34" charset="0"/>
          <a:cs typeface="Arial" pitchFamily="34" charset="0"/>
        </a:defRPr>
      </a:lvl3pPr>
      <a:lvl4pPr algn="ctr" defTabSz="452607" rtl="0" eaLnBrk="0" fontAlgn="base" hangingPunct="0">
        <a:spcBef>
          <a:spcPct val="0"/>
        </a:spcBef>
        <a:spcAft>
          <a:spcPct val="0"/>
        </a:spcAft>
        <a:defRPr sz="3000" b="1">
          <a:solidFill>
            <a:srgbClr val="953735"/>
          </a:solidFill>
          <a:latin typeface="Arial" pitchFamily="34" charset="0"/>
          <a:cs typeface="Arial" pitchFamily="34" charset="0"/>
        </a:defRPr>
      </a:lvl4pPr>
      <a:lvl5pPr algn="ctr" defTabSz="452607" rtl="0" eaLnBrk="0" fontAlgn="base" hangingPunct="0">
        <a:spcBef>
          <a:spcPct val="0"/>
        </a:spcBef>
        <a:spcAft>
          <a:spcPct val="0"/>
        </a:spcAft>
        <a:defRPr sz="3000" b="1">
          <a:solidFill>
            <a:srgbClr val="953735"/>
          </a:solidFill>
          <a:latin typeface="Arial" pitchFamily="34" charset="0"/>
          <a:cs typeface="Arial" pitchFamily="34" charset="0"/>
        </a:defRPr>
      </a:lvl5pPr>
      <a:lvl6pPr marL="340352" algn="ctr" defTabSz="452607" rtl="0" fontAlgn="base">
        <a:spcBef>
          <a:spcPct val="0"/>
        </a:spcBef>
        <a:spcAft>
          <a:spcPct val="0"/>
        </a:spcAft>
        <a:defRPr sz="3000" b="1">
          <a:solidFill>
            <a:srgbClr val="953735"/>
          </a:solidFill>
          <a:latin typeface="Arial" pitchFamily="34" charset="0"/>
          <a:cs typeface="Arial" pitchFamily="34" charset="0"/>
        </a:defRPr>
      </a:lvl6pPr>
      <a:lvl7pPr marL="680688" algn="ctr" defTabSz="452607" rtl="0" fontAlgn="base">
        <a:spcBef>
          <a:spcPct val="0"/>
        </a:spcBef>
        <a:spcAft>
          <a:spcPct val="0"/>
        </a:spcAft>
        <a:defRPr sz="3000" b="1">
          <a:solidFill>
            <a:srgbClr val="953735"/>
          </a:solidFill>
          <a:latin typeface="Arial" pitchFamily="34" charset="0"/>
          <a:cs typeface="Arial" pitchFamily="34" charset="0"/>
        </a:defRPr>
      </a:lvl7pPr>
      <a:lvl8pPr marL="1021026" algn="ctr" defTabSz="452607" rtl="0" fontAlgn="base">
        <a:spcBef>
          <a:spcPct val="0"/>
        </a:spcBef>
        <a:spcAft>
          <a:spcPct val="0"/>
        </a:spcAft>
        <a:defRPr sz="3000" b="1">
          <a:solidFill>
            <a:srgbClr val="953735"/>
          </a:solidFill>
          <a:latin typeface="Arial" pitchFamily="34" charset="0"/>
          <a:cs typeface="Arial" pitchFamily="34" charset="0"/>
        </a:defRPr>
      </a:lvl8pPr>
      <a:lvl9pPr marL="1361367" algn="ctr" defTabSz="452607" rtl="0" fontAlgn="base">
        <a:spcBef>
          <a:spcPct val="0"/>
        </a:spcBef>
        <a:spcAft>
          <a:spcPct val="0"/>
        </a:spcAft>
        <a:defRPr sz="3000" b="1">
          <a:solidFill>
            <a:srgbClr val="953735"/>
          </a:solidFill>
          <a:latin typeface="Arial" pitchFamily="34" charset="0"/>
          <a:cs typeface="Arial" pitchFamily="34" charset="0"/>
        </a:defRPr>
      </a:lvl9pPr>
    </p:titleStyle>
    <p:bodyStyle>
      <a:lvl1pPr marL="339175" indent="-339175" algn="l" defTabSz="452607" rtl="0" eaLnBrk="0" fontAlgn="base" hangingPunct="0">
        <a:spcBef>
          <a:spcPct val="20000"/>
        </a:spcBef>
        <a:spcAft>
          <a:spcPct val="0"/>
        </a:spcAft>
        <a:buClr>
          <a:srgbClr val="793374"/>
        </a:buClr>
        <a:buFont typeface="Arial" charset="0"/>
        <a:buChar char="•"/>
        <a:defRPr sz="2700" kern="1200">
          <a:solidFill>
            <a:schemeClr val="tx1"/>
          </a:solidFill>
          <a:latin typeface="Arial" pitchFamily="34" charset="0"/>
          <a:ea typeface="+mn-ea"/>
          <a:cs typeface="Arial" pitchFamily="34" charset="0"/>
        </a:defRPr>
      </a:lvl1pPr>
      <a:lvl2pPr marL="736230" indent="-282439" algn="l" defTabSz="452607" rtl="0" eaLnBrk="0" fontAlgn="base" hangingPunct="0">
        <a:spcBef>
          <a:spcPct val="20000"/>
        </a:spcBef>
        <a:spcAft>
          <a:spcPct val="0"/>
        </a:spcAft>
        <a:buClr>
          <a:srgbClr val="793374"/>
        </a:buClr>
        <a:buFont typeface="Arial" charset="0"/>
        <a:buChar char="–"/>
        <a:defRPr sz="2400" kern="1200">
          <a:solidFill>
            <a:schemeClr val="tx1"/>
          </a:solidFill>
          <a:latin typeface="Arial" pitchFamily="34" charset="0"/>
          <a:ea typeface="+mn-ea"/>
          <a:cs typeface="Arial" pitchFamily="34" charset="0"/>
        </a:defRPr>
      </a:lvl2pPr>
      <a:lvl3pPr marL="1132108" indent="-225696" algn="l" defTabSz="452607" rtl="0" eaLnBrk="0" fontAlgn="base" hangingPunct="0">
        <a:spcBef>
          <a:spcPct val="20000"/>
        </a:spcBef>
        <a:spcAft>
          <a:spcPct val="0"/>
        </a:spcAft>
        <a:buClr>
          <a:srgbClr val="793374"/>
        </a:buClr>
        <a:buFont typeface="Arial" charset="0"/>
        <a:buChar char="•"/>
        <a:defRPr sz="1800" kern="1200">
          <a:solidFill>
            <a:schemeClr val="tx1"/>
          </a:solidFill>
          <a:latin typeface="Arial" pitchFamily="34" charset="0"/>
          <a:ea typeface="+mn-ea"/>
          <a:cs typeface="Arial" pitchFamily="34" charset="0"/>
        </a:defRPr>
      </a:lvl3pPr>
      <a:lvl4pPr marL="1585907" indent="-225696" algn="l" defTabSz="452607"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4pPr>
      <a:lvl5pPr marL="2039694" indent="-225696" algn="l" defTabSz="452607"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5pPr>
      <a:lvl6pPr marL="2493167" indent="-226633" algn="l" defTabSz="453303" rtl="0" eaLnBrk="1" latinLnBrk="0" hangingPunct="1">
        <a:spcBef>
          <a:spcPct val="20000"/>
        </a:spcBef>
        <a:buFont typeface="Arial"/>
        <a:buChar char="•"/>
        <a:defRPr sz="2000" kern="1200">
          <a:solidFill>
            <a:schemeClr val="tx1"/>
          </a:solidFill>
          <a:latin typeface="+mn-lt"/>
          <a:ea typeface="+mn-ea"/>
          <a:cs typeface="+mn-cs"/>
        </a:defRPr>
      </a:lvl6pPr>
      <a:lvl7pPr marL="2946468" indent="-226633" algn="l" defTabSz="453303" rtl="0" eaLnBrk="1" latinLnBrk="0" hangingPunct="1">
        <a:spcBef>
          <a:spcPct val="20000"/>
        </a:spcBef>
        <a:buFont typeface="Arial"/>
        <a:buChar char="•"/>
        <a:defRPr sz="2000" kern="1200">
          <a:solidFill>
            <a:schemeClr val="tx1"/>
          </a:solidFill>
          <a:latin typeface="+mn-lt"/>
          <a:ea typeface="+mn-ea"/>
          <a:cs typeface="+mn-cs"/>
        </a:defRPr>
      </a:lvl7pPr>
      <a:lvl8pPr marL="3399771" indent="-226633" algn="l" defTabSz="453303" rtl="0" eaLnBrk="1" latinLnBrk="0" hangingPunct="1">
        <a:spcBef>
          <a:spcPct val="20000"/>
        </a:spcBef>
        <a:buFont typeface="Arial"/>
        <a:buChar char="•"/>
        <a:defRPr sz="2000" kern="1200">
          <a:solidFill>
            <a:schemeClr val="tx1"/>
          </a:solidFill>
          <a:latin typeface="+mn-lt"/>
          <a:ea typeface="+mn-ea"/>
          <a:cs typeface="+mn-cs"/>
        </a:defRPr>
      </a:lvl8pPr>
      <a:lvl9pPr marL="3853071" indent="-226633" algn="l" defTabSz="45330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3303" rtl="0" eaLnBrk="1" latinLnBrk="0" hangingPunct="1">
        <a:defRPr sz="1800" kern="1200">
          <a:solidFill>
            <a:schemeClr val="tx1"/>
          </a:solidFill>
          <a:latin typeface="+mn-lt"/>
          <a:ea typeface="+mn-ea"/>
          <a:cs typeface="+mn-cs"/>
        </a:defRPr>
      </a:lvl1pPr>
      <a:lvl2pPr marL="453303" algn="l" defTabSz="453303" rtl="0" eaLnBrk="1" latinLnBrk="0" hangingPunct="1">
        <a:defRPr sz="1800" kern="1200">
          <a:solidFill>
            <a:schemeClr val="tx1"/>
          </a:solidFill>
          <a:latin typeface="+mn-lt"/>
          <a:ea typeface="+mn-ea"/>
          <a:cs typeface="+mn-cs"/>
        </a:defRPr>
      </a:lvl2pPr>
      <a:lvl3pPr marL="906608" algn="l" defTabSz="453303" rtl="0" eaLnBrk="1" latinLnBrk="0" hangingPunct="1">
        <a:defRPr sz="1800" kern="1200">
          <a:solidFill>
            <a:schemeClr val="tx1"/>
          </a:solidFill>
          <a:latin typeface="+mn-lt"/>
          <a:ea typeface="+mn-ea"/>
          <a:cs typeface="+mn-cs"/>
        </a:defRPr>
      </a:lvl3pPr>
      <a:lvl4pPr marL="1359903" algn="l" defTabSz="453303" rtl="0" eaLnBrk="1" latinLnBrk="0" hangingPunct="1">
        <a:defRPr sz="1800" kern="1200">
          <a:solidFill>
            <a:schemeClr val="tx1"/>
          </a:solidFill>
          <a:latin typeface="+mn-lt"/>
          <a:ea typeface="+mn-ea"/>
          <a:cs typeface="+mn-cs"/>
        </a:defRPr>
      </a:lvl4pPr>
      <a:lvl5pPr marL="1813218" algn="l" defTabSz="453303" rtl="0" eaLnBrk="1" latinLnBrk="0" hangingPunct="1">
        <a:defRPr sz="1800" kern="1200">
          <a:solidFill>
            <a:schemeClr val="tx1"/>
          </a:solidFill>
          <a:latin typeface="+mn-lt"/>
          <a:ea typeface="+mn-ea"/>
          <a:cs typeface="+mn-cs"/>
        </a:defRPr>
      </a:lvl5pPr>
      <a:lvl6pPr marL="2266516" algn="l" defTabSz="453303" rtl="0" eaLnBrk="1" latinLnBrk="0" hangingPunct="1">
        <a:defRPr sz="1800" kern="1200">
          <a:solidFill>
            <a:schemeClr val="tx1"/>
          </a:solidFill>
          <a:latin typeface="+mn-lt"/>
          <a:ea typeface="+mn-ea"/>
          <a:cs typeface="+mn-cs"/>
        </a:defRPr>
      </a:lvl6pPr>
      <a:lvl7pPr marL="2719815" algn="l" defTabSz="453303" rtl="0" eaLnBrk="1" latinLnBrk="0" hangingPunct="1">
        <a:defRPr sz="1800" kern="1200">
          <a:solidFill>
            <a:schemeClr val="tx1"/>
          </a:solidFill>
          <a:latin typeface="+mn-lt"/>
          <a:ea typeface="+mn-ea"/>
          <a:cs typeface="+mn-cs"/>
        </a:defRPr>
      </a:lvl7pPr>
      <a:lvl8pPr marL="3173117" algn="l" defTabSz="453303" rtl="0" eaLnBrk="1" latinLnBrk="0" hangingPunct="1">
        <a:defRPr sz="1800" kern="1200">
          <a:solidFill>
            <a:schemeClr val="tx1"/>
          </a:solidFill>
          <a:latin typeface="+mn-lt"/>
          <a:ea typeface="+mn-ea"/>
          <a:cs typeface="+mn-cs"/>
        </a:defRPr>
      </a:lvl8pPr>
      <a:lvl9pPr marL="3626422" algn="l" defTabSz="453303"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702" y="671021"/>
            <a:ext cx="822864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15" tIns="45567" rIns="91115" bIns="45567"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702" y="2046461"/>
            <a:ext cx="8228647" cy="365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15" tIns="45567" rIns="91115" bIns="455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4"/>
          </p:nvPr>
        </p:nvSpPr>
        <p:spPr>
          <a:xfrm>
            <a:off x="6628948" y="649287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09586"/>
            <a:fld id="{68D8F65B-AF4E-4AA4-AAAD-2DFBC828287B}" type="slidenum">
              <a:rPr lang="en-US" smtClean="0">
                <a:solidFill>
                  <a:prstClr val="black">
                    <a:tint val="75000"/>
                  </a:prstClr>
                </a:solidFill>
              </a:rPr>
              <a:pPr defTabSz="909586"/>
              <a:t>‹#›</a:t>
            </a:fld>
            <a:endParaRPr lang="en-US" dirty="0">
              <a:solidFill>
                <a:prstClr val="black">
                  <a:tint val="75000"/>
                </a:prstClr>
              </a:solidFill>
            </a:endParaRPr>
          </a:p>
        </p:txBody>
      </p:sp>
    </p:spTree>
    <p:extLst>
      <p:ext uri="{BB962C8B-B14F-4D97-AF65-F5344CB8AC3E}">
        <p14:creationId xmlns:p14="http://schemas.microsoft.com/office/powerpoint/2010/main" val="1100455533"/>
      </p:ext>
    </p:extLst>
  </p:cSld>
  <p:clrMap bg1="lt1" tx1="dk1" bg2="lt2" tx2="dk2" accent1="accent1" accent2="accent2" accent3="accent3" accent4="accent4" accent5="accent5" accent6="accent6" hlink="hlink" folHlink="folHlink"/>
  <p:sldLayoutIdLst>
    <p:sldLayoutId id="2147483834" r:id="rId1"/>
  </p:sldLayoutIdLst>
  <p:hf hdr="0" ftr="0" dt="0"/>
  <p:txStyles>
    <p:titleStyle>
      <a:lvl1pPr algn="ctr" defTabSz="454875" rtl="0" eaLnBrk="0" fontAlgn="base" hangingPunct="0">
        <a:spcBef>
          <a:spcPct val="0"/>
        </a:spcBef>
        <a:spcAft>
          <a:spcPct val="0"/>
        </a:spcAft>
        <a:defRPr sz="3000" b="1" kern="1200">
          <a:solidFill>
            <a:srgbClr val="953735"/>
          </a:solidFill>
          <a:latin typeface="Arial" pitchFamily="34" charset="0"/>
          <a:ea typeface="+mj-ea"/>
          <a:cs typeface="Arial" pitchFamily="34" charset="0"/>
        </a:defRPr>
      </a:lvl1pPr>
      <a:lvl2pPr algn="ctr" defTabSz="454875" rtl="0" eaLnBrk="0" fontAlgn="base" hangingPunct="0">
        <a:spcBef>
          <a:spcPct val="0"/>
        </a:spcBef>
        <a:spcAft>
          <a:spcPct val="0"/>
        </a:spcAft>
        <a:defRPr sz="3000" b="1">
          <a:solidFill>
            <a:srgbClr val="953735"/>
          </a:solidFill>
          <a:latin typeface="Arial" pitchFamily="34" charset="0"/>
          <a:cs typeface="Arial" pitchFamily="34" charset="0"/>
        </a:defRPr>
      </a:lvl2pPr>
      <a:lvl3pPr algn="ctr" defTabSz="454875" rtl="0" eaLnBrk="0" fontAlgn="base" hangingPunct="0">
        <a:spcBef>
          <a:spcPct val="0"/>
        </a:spcBef>
        <a:spcAft>
          <a:spcPct val="0"/>
        </a:spcAft>
        <a:defRPr sz="3000" b="1">
          <a:solidFill>
            <a:srgbClr val="953735"/>
          </a:solidFill>
          <a:latin typeface="Arial" pitchFamily="34" charset="0"/>
          <a:cs typeface="Arial" pitchFamily="34" charset="0"/>
        </a:defRPr>
      </a:lvl3pPr>
      <a:lvl4pPr algn="ctr" defTabSz="454875" rtl="0" eaLnBrk="0" fontAlgn="base" hangingPunct="0">
        <a:spcBef>
          <a:spcPct val="0"/>
        </a:spcBef>
        <a:spcAft>
          <a:spcPct val="0"/>
        </a:spcAft>
        <a:defRPr sz="3000" b="1">
          <a:solidFill>
            <a:srgbClr val="953735"/>
          </a:solidFill>
          <a:latin typeface="Arial" pitchFamily="34" charset="0"/>
          <a:cs typeface="Arial" pitchFamily="34" charset="0"/>
        </a:defRPr>
      </a:lvl4pPr>
      <a:lvl5pPr algn="ctr" defTabSz="454875" rtl="0" eaLnBrk="0" fontAlgn="base" hangingPunct="0">
        <a:spcBef>
          <a:spcPct val="0"/>
        </a:spcBef>
        <a:spcAft>
          <a:spcPct val="0"/>
        </a:spcAft>
        <a:defRPr sz="3000" b="1">
          <a:solidFill>
            <a:srgbClr val="953735"/>
          </a:solidFill>
          <a:latin typeface="Arial" pitchFamily="34" charset="0"/>
          <a:cs typeface="Arial" pitchFamily="34" charset="0"/>
        </a:defRPr>
      </a:lvl5pPr>
      <a:lvl6pPr marL="342046" algn="ctr" defTabSz="454875" rtl="0" fontAlgn="base">
        <a:spcBef>
          <a:spcPct val="0"/>
        </a:spcBef>
        <a:spcAft>
          <a:spcPct val="0"/>
        </a:spcAft>
        <a:defRPr sz="3000" b="1">
          <a:solidFill>
            <a:srgbClr val="953735"/>
          </a:solidFill>
          <a:latin typeface="Arial" pitchFamily="34" charset="0"/>
          <a:cs typeface="Arial" pitchFamily="34" charset="0"/>
        </a:defRPr>
      </a:lvl6pPr>
      <a:lvl7pPr marL="684091" algn="ctr" defTabSz="454875" rtl="0" fontAlgn="base">
        <a:spcBef>
          <a:spcPct val="0"/>
        </a:spcBef>
        <a:spcAft>
          <a:spcPct val="0"/>
        </a:spcAft>
        <a:defRPr sz="3000" b="1">
          <a:solidFill>
            <a:srgbClr val="953735"/>
          </a:solidFill>
          <a:latin typeface="Arial" pitchFamily="34" charset="0"/>
          <a:cs typeface="Arial" pitchFamily="34" charset="0"/>
        </a:defRPr>
      </a:lvl7pPr>
      <a:lvl8pPr marL="1026138" algn="ctr" defTabSz="454875" rtl="0" fontAlgn="base">
        <a:spcBef>
          <a:spcPct val="0"/>
        </a:spcBef>
        <a:spcAft>
          <a:spcPct val="0"/>
        </a:spcAft>
        <a:defRPr sz="3000" b="1">
          <a:solidFill>
            <a:srgbClr val="953735"/>
          </a:solidFill>
          <a:latin typeface="Arial" pitchFamily="34" charset="0"/>
          <a:cs typeface="Arial" pitchFamily="34" charset="0"/>
        </a:defRPr>
      </a:lvl8pPr>
      <a:lvl9pPr marL="1368182" algn="ctr" defTabSz="454875" rtl="0" fontAlgn="base">
        <a:spcBef>
          <a:spcPct val="0"/>
        </a:spcBef>
        <a:spcAft>
          <a:spcPct val="0"/>
        </a:spcAft>
        <a:defRPr sz="3000" b="1">
          <a:solidFill>
            <a:srgbClr val="953735"/>
          </a:solidFill>
          <a:latin typeface="Arial" pitchFamily="34" charset="0"/>
          <a:cs typeface="Arial" pitchFamily="34" charset="0"/>
        </a:defRPr>
      </a:lvl9pPr>
    </p:titleStyle>
    <p:bodyStyle>
      <a:lvl1pPr marL="340861" indent="-340861" algn="l" defTabSz="454875" rtl="0" eaLnBrk="0" fontAlgn="base" hangingPunct="0">
        <a:spcBef>
          <a:spcPct val="20000"/>
        </a:spcBef>
        <a:spcAft>
          <a:spcPct val="0"/>
        </a:spcAft>
        <a:buClr>
          <a:srgbClr val="793374"/>
        </a:buClr>
        <a:buFont typeface="Arial" charset="0"/>
        <a:buChar char="•"/>
        <a:defRPr sz="2700" kern="1200">
          <a:solidFill>
            <a:schemeClr val="tx1"/>
          </a:solidFill>
          <a:latin typeface="Arial" pitchFamily="34" charset="0"/>
          <a:ea typeface="+mn-ea"/>
          <a:cs typeface="Arial" pitchFamily="34" charset="0"/>
        </a:defRPr>
      </a:lvl1pPr>
      <a:lvl2pPr marL="739915" indent="-283853" algn="l" defTabSz="454875" rtl="0" eaLnBrk="0" fontAlgn="base" hangingPunct="0">
        <a:spcBef>
          <a:spcPct val="20000"/>
        </a:spcBef>
        <a:spcAft>
          <a:spcPct val="0"/>
        </a:spcAft>
        <a:buClr>
          <a:srgbClr val="793374"/>
        </a:buClr>
        <a:buFont typeface="Arial" charset="0"/>
        <a:buChar char="–"/>
        <a:defRPr sz="2400" kern="1200">
          <a:solidFill>
            <a:schemeClr val="tx1"/>
          </a:solidFill>
          <a:latin typeface="Arial" pitchFamily="34" charset="0"/>
          <a:ea typeface="+mn-ea"/>
          <a:cs typeface="Arial" pitchFamily="34" charset="0"/>
        </a:defRPr>
      </a:lvl2pPr>
      <a:lvl3pPr marL="1137777" indent="-226835" algn="l" defTabSz="454875" rtl="0" eaLnBrk="0" fontAlgn="base" hangingPunct="0">
        <a:spcBef>
          <a:spcPct val="20000"/>
        </a:spcBef>
        <a:spcAft>
          <a:spcPct val="0"/>
        </a:spcAft>
        <a:buClr>
          <a:srgbClr val="793374"/>
        </a:buClr>
        <a:buFont typeface="Arial" charset="0"/>
        <a:buChar char="•"/>
        <a:defRPr sz="1800" kern="1200">
          <a:solidFill>
            <a:schemeClr val="tx1"/>
          </a:solidFill>
          <a:latin typeface="Arial" pitchFamily="34" charset="0"/>
          <a:ea typeface="+mn-ea"/>
          <a:cs typeface="Arial" pitchFamily="34" charset="0"/>
        </a:defRPr>
      </a:lvl3pPr>
      <a:lvl4pPr marL="1593843" indent="-226835" algn="l" defTabSz="454875"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4pPr>
      <a:lvl5pPr marL="2049906" indent="-226835" algn="l" defTabSz="454875"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5pPr>
      <a:lvl6pPr marL="2505647" indent="-227778" algn="l" defTabSz="455575" rtl="0" eaLnBrk="1" latinLnBrk="0" hangingPunct="1">
        <a:spcBef>
          <a:spcPct val="20000"/>
        </a:spcBef>
        <a:buFont typeface="Arial"/>
        <a:buChar char="•"/>
        <a:defRPr sz="2000" kern="1200">
          <a:solidFill>
            <a:schemeClr val="tx1"/>
          </a:solidFill>
          <a:latin typeface="+mn-lt"/>
          <a:ea typeface="+mn-ea"/>
          <a:cs typeface="+mn-cs"/>
        </a:defRPr>
      </a:lvl6pPr>
      <a:lvl7pPr marL="2961219" indent="-227778" algn="l" defTabSz="455575" rtl="0" eaLnBrk="1" latinLnBrk="0" hangingPunct="1">
        <a:spcBef>
          <a:spcPct val="20000"/>
        </a:spcBef>
        <a:buFont typeface="Arial"/>
        <a:buChar char="•"/>
        <a:defRPr sz="2000" kern="1200">
          <a:solidFill>
            <a:schemeClr val="tx1"/>
          </a:solidFill>
          <a:latin typeface="+mn-lt"/>
          <a:ea typeface="+mn-ea"/>
          <a:cs typeface="+mn-cs"/>
        </a:defRPr>
      </a:lvl7pPr>
      <a:lvl8pPr marL="3416792" indent="-227778" algn="l" defTabSz="455575" rtl="0" eaLnBrk="1" latinLnBrk="0" hangingPunct="1">
        <a:spcBef>
          <a:spcPct val="20000"/>
        </a:spcBef>
        <a:buFont typeface="Arial"/>
        <a:buChar char="•"/>
        <a:defRPr sz="2000" kern="1200">
          <a:solidFill>
            <a:schemeClr val="tx1"/>
          </a:solidFill>
          <a:latin typeface="+mn-lt"/>
          <a:ea typeface="+mn-ea"/>
          <a:cs typeface="+mn-cs"/>
        </a:defRPr>
      </a:lvl8pPr>
      <a:lvl9pPr marL="3872361" indent="-227778" algn="l" defTabSz="45557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575" rtl="0" eaLnBrk="1" latinLnBrk="0" hangingPunct="1">
        <a:defRPr sz="1800" kern="1200">
          <a:solidFill>
            <a:schemeClr val="tx1"/>
          </a:solidFill>
          <a:latin typeface="+mn-lt"/>
          <a:ea typeface="+mn-ea"/>
          <a:cs typeface="+mn-cs"/>
        </a:defRPr>
      </a:lvl1pPr>
      <a:lvl2pPr marL="455575" algn="l" defTabSz="455575" rtl="0" eaLnBrk="1" latinLnBrk="0" hangingPunct="1">
        <a:defRPr sz="1800" kern="1200">
          <a:solidFill>
            <a:schemeClr val="tx1"/>
          </a:solidFill>
          <a:latin typeface="+mn-lt"/>
          <a:ea typeface="+mn-ea"/>
          <a:cs typeface="+mn-cs"/>
        </a:defRPr>
      </a:lvl2pPr>
      <a:lvl3pPr marL="911146" algn="l" defTabSz="455575" rtl="0" eaLnBrk="1" latinLnBrk="0" hangingPunct="1">
        <a:defRPr sz="1800" kern="1200">
          <a:solidFill>
            <a:schemeClr val="tx1"/>
          </a:solidFill>
          <a:latin typeface="+mn-lt"/>
          <a:ea typeface="+mn-ea"/>
          <a:cs typeface="+mn-cs"/>
        </a:defRPr>
      </a:lvl3pPr>
      <a:lvl4pPr marL="1366713" algn="l" defTabSz="455575" rtl="0" eaLnBrk="1" latinLnBrk="0" hangingPunct="1">
        <a:defRPr sz="1800" kern="1200">
          <a:solidFill>
            <a:schemeClr val="tx1"/>
          </a:solidFill>
          <a:latin typeface="+mn-lt"/>
          <a:ea typeface="+mn-ea"/>
          <a:cs typeface="+mn-cs"/>
        </a:defRPr>
      </a:lvl4pPr>
      <a:lvl5pPr marL="1822288" algn="l" defTabSz="455575" rtl="0" eaLnBrk="1" latinLnBrk="0" hangingPunct="1">
        <a:defRPr sz="1800" kern="1200">
          <a:solidFill>
            <a:schemeClr val="tx1"/>
          </a:solidFill>
          <a:latin typeface="+mn-lt"/>
          <a:ea typeface="+mn-ea"/>
          <a:cs typeface="+mn-cs"/>
        </a:defRPr>
      </a:lvl5pPr>
      <a:lvl6pPr marL="2277863" algn="l" defTabSz="455575" rtl="0" eaLnBrk="1" latinLnBrk="0" hangingPunct="1">
        <a:defRPr sz="1800" kern="1200">
          <a:solidFill>
            <a:schemeClr val="tx1"/>
          </a:solidFill>
          <a:latin typeface="+mn-lt"/>
          <a:ea typeface="+mn-ea"/>
          <a:cs typeface="+mn-cs"/>
        </a:defRPr>
      </a:lvl6pPr>
      <a:lvl7pPr marL="2733432" algn="l" defTabSz="455575" rtl="0" eaLnBrk="1" latinLnBrk="0" hangingPunct="1">
        <a:defRPr sz="1800" kern="1200">
          <a:solidFill>
            <a:schemeClr val="tx1"/>
          </a:solidFill>
          <a:latin typeface="+mn-lt"/>
          <a:ea typeface="+mn-ea"/>
          <a:cs typeface="+mn-cs"/>
        </a:defRPr>
      </a:lvl7pPr>
      <a:lvl8pPr marL="3189006" algn="l" defTabSz="455575" rtl="0" eaLnBrk="1" latinLnBrk="0" hangingPunct="1">
        <a:defRPr sz="1800" kern="1200">
          <a:solidFill>
            <a:schemeClr val="tx1"/>
          </a:solidFill>
          <a:latin typeface="+mn-lt"/>
          <a:ea typeface="+mn-ea"/>
          <a:cs typeface="+mn-cs"/>
        </a:defRPr>
      </a:lvl8pPr>
      <a:lvl9pPr marL="3644576" algn="l" defTabSz="455575"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701" y="671021"/>
            <a:ext cx="822864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15" tIns="45567" rIns="91115" bIns="45567"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701" y="2046459"/>
            <a:ext cx="8228647" cy="365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15" tIns="45567" rIns="91115" bIns="455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4"/>
          </p:nvPr>
        </p:nvSpPr>
        <p:spPr>
          <a:xfrm>
            <a:off x="6628948"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09586"/>
            <a:fld id="{68D8F65B-AF4E-4AA4-AAAD-2DFBC828287B}" type="slidenum">
              <a:rPr lang="en-US" smtClean="0">
                <a:solidFill>
                  <a:prstClr val="black">
                    <a:tint val="75000"/>
                  </a:prstClr>
                </a:solidFill>
              </a:rPr>
              <a:pPr defTabSz="909586"/>
              <a:t>‹#›</a:t>
            </a:fld>
            <a:endParaRPr lang="en-US">
              <a:solidFill>
                <a:prstClr val="black">
                  <a:tint val="75000"/>
                </a:prstClr>
              </a:solidFill>
            </a:endParaRPr>
          </a:p>
        </p:txBody>
      </p:sp>
    </p:spTree>
    <p:extLst>
      <p:ext uri="{BB962C8B-B14F-4D97-AF65-F5344CB8AC3E}">
        <p14:creationId xmlns:p14="http://schemas.microsoft.com/office/powerpoint/2010/main" val="390654041"/>
      </p:ext>
    </p:extLst>
  </p:cSld>
  <p:clrMap bg1="lt1" tx1="dk1" bg2="lt2" tx2="dk2" accent1="accent1" accent2="accent2" accent3="accent3" accent4="accent4" accent5="accent5" accent6="accent6" hlink="hlink" folHlink="folHlink"/>
  <p:sldLayoutIdLst>
    <p:sldLayoutId id="2147483836" r:id="rId1"/>
  </p:sldLayoutIdLst>
  <p:hf hdr="0" ftr="0" dt="0"/>
  <p:txStyles>
    <p:titleStyle>
      <a:lvl1pPr algn="ctr" defTabSz="454875" rtl="0" eaLnBrk="0" fontAlgn="base" hangingPunct="0">
        <a:spcBef>
          <a:spcPct val="0"/>
        </a:spcBef>
        <a:spcAft>
          <a:spcPct val="0"/>
        </a:spcAft>
        <a:defRPr sz="3000" b="1" kern="1200">
          <a:solidFill>
            <a:srgbClr val="953735"/>
          </a:solidFill>
          <a:latin typeface="Arial" pitchFamily="34" charset="0"/>
          <a:ea typeface="+mj-ea"/>
          <a:cs typeface="Arial" pitchFamily="34" charset="0"/>
        </a:defRPr>
      </a:lvl1pPr>
      <a:lvl2pPr algn="ctr" defTabSz="454875" rtl="0" eaLnBrk="0" fontAlgn="base" hangingPunct="0">
        <a:spcBef>
          <a:spcPct val="0"/>
        </a:spcBef>
        <a:spcAft>
          <a:spcPct val="0"/>
        </a:spcAft>
        <a:defRPr sz="3000" b="1">
          <a:solidFill>
            <a:srgbClr val="953735"/>
          </a:solidFill>
          <a:latin typeface="Arial" pitchFamily="34" charset="0"/>
          <a:cs typeface="Arial" pitchFamily="34" charset="0"/>
        </a:defRPr>
      </a:lvl2pPr>
      <a:lvl3pPr algn="ctr" defTabSz="454875" rtl="0" eaLnBrk="0" fontAlgn="base" hangingPunct="0">
        <a:spcBef>
          <a:spcPct val="0"/>
        </a:spcBef>
        <a:spcAft>
          <a:spcPct val="0"/>
        </a:spcAft>
        <a:defRPr sz="3000" b="1">
          <a:solidFill>
            <a:srgbClr val="953735"/>
          </a:solidFill>
          <a:latin typeface="Arial" pitchFamily="34" charset="0"/>
          <a:cs typeface="Arial" pitchFamily="34" charset="0"/>
        </a:defRPr>
      </a:lvl3pPr>
      <a:lvl4pPr algn="ctr" defTabSz="454875" rtl="0" eaLnBrk="0" fontAlgn="base" hangingPunct="0">
        <a:spcBef>
          <a:spcPct val="0"/>
        </a:spcBef>
        <a:spcAft>
          <a:spcPct val="0"/>
        </a:spcAft>
        <a:defRPr sz="3000" b="1">
          <a:solidFill>
            <a:srgbClr val="953735"/>
          </a:solidFill>
          <a:latin typeface="Arial" pitchFamily="34" charset="0"/>
          <a:cs typeface="Arial" pitchFamily="34" charset="0"/>
        </a:defRPr>
      </a:lvl4pPr>
      <a:lvl5pPr algn="ctr" defTabSz="454875" rtl="0" eaLnBrk="0" fontAlgn="base" hangingPunct="0">
        <a:spcBef>
          <a:spcPct val="0"/>
        </a:spcBef>
        <a:spcAft>
          <a:spcPct val="0"/>
        </a:spcAft>
        <a:defRPr sz="3000" b="1">
          <a:solidFill>
            <a:srgbClr val="953735"/>
          </a:solidFill>
          <a:latin typeface="Arial" pitchFamily="34" charset="0"/>
          <a:cs typeface="Arial" pitchFamily="34" charset="0"/>
        </a:defRPr>
      </a:lvl5pPr>
      <a:lvl6pPr marL="342046" algn="ctr" defTabSz="454875" rtl="0" fontAlgn="base">
        <a:spcBef>
          <a:spcPct val="0"/>
        </a:spcBef>
        <a:spcAft>
          <a:spcPct val="0"/>
        </a:spcAft>
        <a:defRPr sz="3000" b="1">
          <a:solidFill>
            <a:srgbClr val="953735"/>
          </a:solidFill>
          <a:latin typeface="Arial" pitchFamily="34" charset="0"/>
          <a:cs typeface="Arial" pitchFamily="34" charset="0"/>
        </a:defRPr>
      </a:lvl6pPr>
      <a:lvl7pPr marL="684091" algn="ctr" defTabSz="454875" rtl="0" fontAlgn="base">
        <a:spcBef>
          <a:spcPct val="0"/>
        </a:spcBef>
        <a:spcAft>
          <a:spcPct val="0"/>
        </a:spcAft>
        <a:defRPr sz="3000" b="1">
          <a:solidFill>
            <a:srgbClr val="953735"/>
          </a:solidFill>
          <a:latin typeface="Arial" pitchFamily="34" charset="0"/>
          <a:cs typeface="Arial" pitchFamily="34" charset="0"/>
        </a:defRPr>
      </a:lvl7pPr>
      <a:lvl8pPr marL="1026138" algn="ctr" defTabSz="454875" rtl="0" fontAlgn="base">
        <a:spcBef>
          <a:spcPct val="0"/>
        </a:spcBef>
        <a:spcAft>
          <a:spcPct val="0"/>
        </a:spcAft>
        <a:defRPr sz="3000" b="1">
          <a:solidFill>
            <a:srgbClr val="953735"/>
          </a:solidFill>
          <a:latin typeface="Arial" pitchFamily="34" charset="0"/>
          <a:cs typeface="Arial" pitchFamily="34" charset="0"/>
        </a:defRPr>
      </a:lvl8pPr>
      <a:lvl9pPr marL="1368182" algn="ctr" defTabSz="454875" rtl="0" fontAlgn="base">
        <a:spcBef>
          <a:spcPct val="0"/>
        </a:spcBef>
        <a:spcAft>
          <a:spcPct val="0"/>
        </a:spcAft>
        <a:defRPr sz="3000" b="1">
          <a:solidFill>
            <a:srgbClr val="953735"/>
          </a:solidFill>
          <a:latin typeface="Arial" pitchFamily="34" charset="0"/>
          <a:cs typeface="Arial" pitchFamily="34" charset="0"/>
        </a:defRPr>
      </a:lvl9pPr>
    </p:titleStyle>
    <p:bodyStyle>
      <a:lvl1pPr marL="340861" indent="-340861" algn="l" defTabSz="454875" rtl="0" eaLnBrk="0" fontAlgn="base" hangingPunct="0">
        <a:spcBef>
          <a:spcPct val="20000"/>
        </a:spcBef>
        <a:spcAft>
          <a:spcPct val="0"/>
        </a:spcAft>
        <a:buClr>
          <a:srgbClr val="793374"/>
        </a:buClr>
        <a:buFont typeface="Arial" charset="0"/>
        <a:buChar char="•"/>
        <a:defRPr sz="2700" kern="1200">
          <a:solidFill>
            <a:schemeClr val="tx1"/>
          </a:solidFill>
          <a:latin typeface="Arial" pitchFamily="34" charset="0"/>
          <a:ea typeface="+mn-ea"/>
          <a:cs typeface="Arial" pitchFamily="34" charset="0"/>
        </a:defRPr>
      </a:lvl1pPr>
      <a:lvl2pPr marL="739915" indent="-283853" algn="l" defTabSz="454875" rtl="0" eaLnBrk="0" fontAlgn="base" hangingPunct="0">
        <a:spcBef>
          <a:spcPct val="20000"/>
        </a:spcBef>
        <a:spcAft>
          <a:spcPct val="0"/>
        </a:spcAft>
        <a:buClr>
          <a:srgbClr val="793374"/>
        </a:buClr>
        <a:buFont typeface="Arial" charset="0"/>
        <a:buChar char="–"/>
        <a:defRPr sz="2400" kern="1200">
          <a:solidFill>
            <a:schemeClr val="tx1"/>
          </a:solidFill>
          <a:latin typeface="Arial" pitchFamily="34" charset="0"/>
          <a:ea typeface="+mn-ea"/>
          <a:cs typeface="Arial" pitchFamily="34" charset="0"/>
        </a:defRPr>
      </a:lvl2pPr>
      <a:lvl3pPr marL="1137777" indent="-226835" algn="l" defTabSz="454875" rtl="0" eaLnBrk="0" fontAlgn="base" hangingPunct="0">
        <a:spcBef>
          <a:spcPct val="20000"/>
        </a:spcBef>
        <a:spcAft>
          <a:spcPct val="0"/>
        </a:spcAft>
        <a:buClr>
          <a:srgbClr val="793374"/>
        </a:buClr>
        <a:buFont typeface="Arial" charset="0"/>
        <a:buChar char="•"/>
        <a:defRPr sz="1800" kern="1200">
          <a:solidFill>
            <a:schemeClr val="tx1"/>
          </a:solidFill>
          <a:latin typeface="Arial" pitchFamily="34" charset="0"/>
          <a:ea typeface="+mn-ea"/>
          <a:cs typeface="Arial" pitchFamily="34" charset="0"/>
        </a:defRPr>
      </a:lvl3pPr>
      <a:lvl4pPr marL="1593843" indent="-226835" algn="l" defTabSz="454875"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4pPr>
      <a:lvl5pPr marL="2049906" indent="-226835" algn="l" defTabSz="454875"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5pPr>
      <a:lvl6pPr marL="2505647" indent="-227778" algn="l" defTabSz="455575" rtl="0" eaLnBrk="1" latinLnBrk="0" hangingPunct="1">
        <a:spcBef>
          <a:spcPct val="20000"/>
        </a:spcBef>
        <a:buFont typeface="Arial"/>
        <a:buChar char="•"/>
        <a:defRPr sz="2000" kern="1200">
          <a:solidFill>
            <a:schemeClr val="tx1"/>
          </a:solidFill>
          <a:latin typeface="+mn-lt"/>
          <a:ea typeface="+mn-ea"/>
          <a:cs typeface="+mn-cs"/>
        </a:defRPr>
      </a:lvl6pPr>
      <a:lvl7pPr marL="2961219" indent="-227778" algn="l" defTabSz="455575" rtl="0" eaLnBrk="1" latinLnBrk="0" hangingPunct="1">
        <a:spcBef>
          <a:spcPct val="20000"/>
        </a:spcBef>
        <a:buFont typeface="Arial"/>
        <a:buChar char="•"/>
        <a:defRPr sz="2000" kern="1200">
          <a:solidFill>
            <a:schemeClr val="tx1"/>
          </a:solidFill>
          <a:latin typeface="+mn-lt"/>
          <a:ea typeface="+mn-ea"/>
          <a:cs typeface="+mn-cs"/>
        </a:defRPr>
      </a:lvl7pPr>
      <a:lvl8pPr marL="3416792" indent="-227778" algn="l" defTabSz="455575" rtl="0" eaLnBrk="1" latinLnBrk="0" hangingPunct="1">
        <a:spcBef>
          <a:spcPct val="20000"/>
        </a:spcBef>
        <a:buFont typeface="Arial"/>
        <a:buChar char="•"/>
        <a:defRPr sz="2000" kern="1200">
          <a:solidFill>
            <a:schemeClr val="tx1"/>
          </a:solidFill>
          <a:latin typeface="+mn-lt"/>
          <a:ea typeface="+mn-ea"/>
          <a:cs typeface="+mn-cs"/>
        </a:defRPr>
      </a:lvl8pPr>
      <a:lvl9pPr marL="3872361" indent="-227778" algn="l" defTabSz="45557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575" rtl="0" eaLnBrk="1" latinLnBrk="0" hangingPunct="1">
        <a:defRPr sz="1800" kern="1200">
          <a:solidFill>
            <a:schemeClr val="tx1"/>
          </a:solidFill>
          <a:latin typeface="+mn-lt"/>
          <a:ea typeface="+mn-ea"/>
          <a:cs typeface="+mn-cs"/>
        </a:defRPr>
      </a:lvl1pPr>
      <a:lvl2pPr marL="455575" algn="l" defTabSz="455575" rtl="0" eaLnBrk="1" latinLnBrk="0" hangingPunct="1">
        <a:defRPr sz="1800" kern="1200">
          <a:solidFill>
            <a:schemeClr val="tx1"/>
          </a:solidFill>
          <a:latin typeface="+mn-lt"/>
          <a:ea typeface="+mn-ea"/>
          <a:cs typeface="+mn-cs"/>
        </a:defRPr>
      </a:lvl2pPr>
      <a:lvl3pPr marL="911146" algn="l" defTabSz="455575" rtl="0" eaLnBrk="1" latinLnBrk="0" hangingPunct="1">
        <a:defRPr sz="1800" kern="1200">
          <a:solidFill>
            <a:schemeClr val="tx1"/>
          </a:solidFill>
          <a:latin typeface="+mn-lt"/>
          <a:ea typeface="+mn-ea"/>
          <a:cs typeface="+mn-cs"/>
        </a:defRPr>
      </a:lvl3pPr>
      <a:lvl4pPr marL="1366713" algn="l" defTabSz="455575" rtl="0" eaLnBrk="1" latinLnBrk="0" hangingPunct="1">
        <a:defRPr sz="1800" kern="1200">
          <a:solidFill>
            <a:schemeClr val="tx1"/>
          </a:solidFill>
          <a:latin typeface="+mn-lt"/>
          <a:ea typeface="+mn-ea"/>
          <a:cs typeface="+mn-cs"/>
        </a:defRPr>
      </a:lvl4pPr>
      <a:lvl5pPr marL="1822288" algn="l" defTabSz="455575" rtl="0" eaLnBrk="1" latinLnBrk="0" hangingPunct="1">
        <a:defRPr sz="1800" kern="1200">
          <a:solidFill>
            <a:schemeClr val="tx1"/>
          </a:solidFill>
          <a:latin typeface="+mn-lt"/>
          <a:ea typeface="+mn-ea"/>
          <a:cs typeface="+mn-cs"/>
        </a:defRPr>
      </a:lvl5pPr>
      <a:lvl6pPr marL="2277863" algn="l" defTabSz="455575" rtl="0" eaLnBrk="1" latinLnBrk="0" hangingPunct="1">
        <a:defRPr sz="1800" kern="1200">
          <a:solidFill>
            <a:schemeClr val="tx1"/>
          </a:solidFill>
          <a:latin typeface="+mn-lt"/>
          <a:ea typeface="+mn-ea"/>
          <a:cs typeface="+mn-cs"/>
        </a:defRPr>
      </a:lvl6pPr>
      <a:lvl7pPr marL="2733432" algn="l" defTabSz="455575" rtl="0" eaLnBrk="1" latinLnBrk="0" hangingPunct="1">
        <a:defRPr sz="1800" kern="1200">
          <a:solidFill>
            <a:schemeClr val="tx1"/>
          </a:solidFill>
          <a:latin typeface="+mn-lt"/>
          <a:ea typeface="+mn-ea"/>
          <a:cs typeface="+mn-cs"/>
        </a:defRPr>
      </a:lvl7pPr>
      <a:lvl8pPr marL="3189006" algn="l" defTabSz="455575" rtl="0" eaLnBrk="1" latinLnBrk="0" hangingPunct="1">
        <a:defRPr sz="1800" kern="1200">
          <a:solidFill>
            <a:schemeClr val="tx1"/>
          </a:solidFill>
          <a:latin typeface="+mn-lt"/>
          <a:ea typeface="+mn-ea"/>
          <a:cs typeface="+mn-cs"/>
        </a:defRPr>
      </a:lvl8pPr>
      <a:lvl9pPr marL="3644576" algn="l" defTabSz="45557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781" y="671021"/>
            <a:ext cx="822864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76" tIns="45086" rIns="90076" bIns="45086"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781" y="2046539"/>
            <a:ext cx="8228647" cy="365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76" tIns="45086" rIns="90076" bIns="4508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7318459"/>
      </p:ext>
    </p:extLst>
  </p:cSld>
  <p:clrMap bg1="lt1" tx1="dk1" bg2="lt2" tx2="dk2" accent1="accent1" accent2="accent2" accent3="accent3" accent4="accent4" accent5="accent5" accent6="accent6" hlink="hlink" folHlink="folHlink"/>
  <p:sldLayoutIdLst>
    <p:sldLayoutId id="2147483838" r:id="rId1"/>
  </p:sldLayoutIdLst>
  <p:txStyles>
    <p:titleStyle>
      <a:lvl1pPr algn="ctr" defTabSz="449712" rtl="0" eaLnBrk="0" fontAlgn="base" hangingPunct="0">
        <a:spcBef>
          <a:spcPct val="0"/>
        </a:spcBef>
        <a:spcAft>
          <a:spcPct val="0"/>
        </a:spcAft>
        <a:defRPr sz="3000" b="1" kern="1200">
          <a:solidFill>
            <a:srgbClr val="953735"/>
          </a:solidFill>
          <a:latin typeface="Arial" pitchFamily="34" charset="0"/>
          <a:ea typeface="+mj-ea"/>
          <a:cs typeface="Arial" pitchFamily="34" charset="0"/>
        </a:defRPr>
      </a:lvl1pPr>
      <a:lvl2pPr algn="ctr" defTabSz="449712" rtl="0" eaLnBrk="0" fontAlgn="base" hangingPunct="0">
        <a:spcBef>
          <a:spcPct val="0"/>
        </a:spcBef>
        <a:spcAft>
          <a:spcPct val="0"/>
        </a:spcAft>
        <a:defRPr sz="3000" b="1">
          <a:solidFill>
            <a:srgbClr val="953735"/>
          </a:solidFill>
          <a:latin typeface="Arial" pitchFamily="34" charset="0"/>
          <a:cs typeface="Arial" pitchFamily="34" charset="0"/>
        </a:defRPr>
      </a:lvl2pPr>
      <a:lvl3pPr algn="ctr" defTabSz="449712" rtl="0" eaLnBrk="0" fontAlgn="base" hangingPunct="0">
        <a:spcBef>
          <a:spcPct val="0"/>
        </a:spcBef>
        <a:spcAft>
          <a:spcPct val="0"/>
        </a:spcAft>
        <a:defRPr sz="3000" b="1">
          <a:solidFill>
            <a:srgbClr val="953735"/>
          </a:solidFill>
          <a:latin typeface="Arial" pitchFamily="34" charset="0"/>
          <a:cs typeface="Arial" pitchFamily="34" charset="0"/>
        </a:defRPr>
      </a:lvl3pPr>
      <a:lvl4pPr algn="ctr" defTabSz="449712" rtl="0" eaLnBrk="0" fontAlgn="base" hangingPunct="0">
        <a:spcBef>
          <a:spcPct val="0"/>
        </a:spcBef>
        <a:spcAft>
          <a:spcPct val="0"/>
        </a:spcAft>
        <a:defRPr sz="3000" b="1">
          <a:solidFill>
            <a:srgbClr val="953735"/>
          </a:solidFill>
          <a:latin typeface="Arial" pitchFamily="34" charset="0"/>
          <a:cs typeface="Arial" pitchFamily="34" charset="0"/>
        </a:defRPr>
      </a:lvl4pPr>
      <a:lvl5pPr algn="ctr" defTabSz="449712" rtl="0" eaLnBrk="0" fontAlgn="base" hangingPunct="0">
        <a:spcBef>
          <a:spcPct val="0"/>
        </a:spcBef>
        <a:spcAft>
          <a:spcPct val="0"/>
        </a:spcAft>
        <a:defRPr sz="3000" b="1">
          <a:solidFill>
            <a:srgbClr val="953735"/>
          </a:solidFill>
          <a:latin typeface="Arial" pitchFamily="34" charset="0"/>
          <a:cs typeface="Arial" pitchFamily="34" charset="0"/>
        </a:defRPr>
      </a:lvl5pPr>
      <a:lvl6pPr marL="338184" algn="ctr" defTabSz="449712" rtl="0" fontAlgn="base">
        <a:spcBef>
          <a:spcPct val="0"/>
        </a:spcBef>
        <a:spcAft>
          <a:spcPct val="0"/>
        </a:spcAft>
        <a:defRPr sz="3000" b="1">
          <a:solidFill>
            <a:srgbClr val="953735"/>
          </a:solidFill>
          <a:latin typeface="Arial" pitchFamily="34" charset="0"/>
          <a:cs typeface="Arial" pitchFamily="34" charset="0"/>
        </a:defRPr>
      </a:lvl6pPr>
      <a:lvl7pPr marL="676333" algn="ctr" defTabSz="449712" rtl="0" fontAlgn="base">
        <a:spcBef>
          <a:spcPct val="0"/>
        </a:spcBef>
        <a:spcAft>
          <a:spcPct val="0"/>
        </a:spcAft>
        <a:defRPr sz="3000" b="1">
          <a:solidFill>
            <a:srgbClr val="953735"/>
          </a:solidFill>
          <a:latin typeface="Arial" pitchFamily="34" charset="0"/>
          <a:cs typeface="Arial" pitchFamily="34" charset="0"/>
        </a:defRPr>
      </a:lvl7pPr>
      <a:lvl8pPr marL="1014493" algn="ctr" defTabSz="449712" rtl="0" fontAlgn="base">
        <a:spcBef>
          <a:spcPct val="0"/>
        </a:spcBef>
        <a:spcAft>
          <a:spcPct val="0"/>
        </a:spcAft>
        <a:defRPr sz="3000" b="1">
          <a:solidFill>
            <a:srgbClr val="953735"/>
          </a:solidFill>
          <a:latin typeface="Arial" pitchFamily="34" charset="0"/>
          <a:cs typeface="Arial" pitchFamily="34" charset="0"/>
        </a:defRPr>
      </a:lvl8pPr>
      <a:lvl9pPr marL="1352658" algn="ctr" defTabSz="449712" rtl="0" fontAlgn="base">
        <a:spcBef>
          <a:spcPct val="0"/>
        </a:spcBef>
        <a:spcAft>
          <a:spcPct val="0"/>
        </a:spcAft>
        <a:defRPr sz="3000" b="1">
          <a:solidFill>
            <a:srgbClr val="953735"/>
          </a:solidFill>
          <a:latin typeface="Arial" pitchFamily="34" charset="0"/>
          <a:cs typeface="Arial" pitchFamily="34" charset="0"/>
        </a:defRPr>
      </a:lvl9pPr>
    </p:titleStyle>
    <p:bodyStyle>
      <a:lvl1pPr marL="337008" indent="-337008" algn="l" defTabSz="449712" rtl="0" eaLnBrk="0" fontAlgn="base" hangingPunct="0">
        <a:spcBef>
          <a:spcPct val="20000"/>
        </a:spcBef>
        <a:spcAft>
          <a:spcPct val="0"/>
        </a:spcAft>
        <a:buClr>
          <a:srgbClr val="793374"/>
        </a:buClr>
        <a:buFont typeface="Arial" charset="0"/>
        <a:buChar char="•"/>
        <a:defRPr sz="2700" kern="1200">
          <a:solidFill>
            <a:schemeClr val="tx1"/>
          </a:solidFill>
          <a:latin typeface="Arial" pitchFamily="34" charset="0"/>
          <a:ea typeface="+mn-ea"/>
          <a:cs typeface="Arial" pitchFamily="34" charset="0"/>
        </a:defRPr>
      </a:lvl1pPr>
      <a:lvl2pPr marL="731514" indent="-280636" algn="l" defTabSz="449712" rtl="0" eaLnBrk="0" fontAlgn="base" hangingPunct="0">
        <a:spcBef>
          <a:spcPct val="20000"/>
        </a:spcBef>
        <a:spcAft>
          <a:spcPct val="0"/>
        </a:spcAft>
        <a:buClr>
          <a:srgbClr val="793374"/>
        </a:buClr>
        <a:buFont typeface="Arial" charset="0"/>
        <a:buChar char="–"/>
        <a:defRPr sz="2400" kern="1200">
          <a:solidFill>
            <a:schemeClr val="tx1"/>
          </a:solidFill>
          <a:latin typeface="Arial" pitchFamily="34" charset="0"/>
          <a:ea typeface="+mn-ea"/>
          <a:cs typeface="Arial" pitchFamily="34" charset="0"/>
        </a:defRPr>
      </a:lvl2pPr>
      <a:lvl3pPr marL="1124860" indent="-224256" algn="l" defTabSz="449712" rtl="0" eaLnBrk="0" fontAlgn="base" hangingPunct="0">
        <a:spcBef>
          <a:spcPct val="20000"/>
        </a:spcBef>
        <a:spcAft>
          <a:spcPct val="0"/>
        </a:spcAft>
        <a:buClr>
          <a:srgbClr val="793374"/>
        </a:buClr>
        <a:buFont typeface="Arial" charset="0"/>
        <a:buChar char="•"/>
        <a:defRPr sz="1800" kern="1200">
          <a:solidFill>
            <a:schemeClr val="tx1"/>
          </a:solidFill>
          <a:latin typeface="Arial" pitchFamily="34" charset="0"/>
          <a:ea typeface="+mn-ea"/>
          <a:cs typeface="Arial" pitchFamily="34" charset="0"/>
        </a:defRPr>
      </a:lvl3pPr>
      <a:lvl4pPr marL="1575752" indent="-224256" algn="l" defTabSz="449712"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4pPr>
      <a:lvl5pPr marL="2026648" indent="-224256" algn="l" defTabSz="449712"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5pPr>
      <a:lvl6pPr marL="2477210" indent="-225178" algn="l" defTabSz="450403" rtl="0" eaLnBrk="1" latinLnBrk="0" hangingPunct="1">
        <a:spcBef>
          <a:spcPct val="20000"/>
        </a:spcBef>
        <a:buFont typeface="Arial"/>
        <a:buChar char="•"/>
        <a:defRPr sz="2000" kern="1200">
          <a:solidFill>
            <a:schemeClr val="tx1"/>
          </a:solidFill>
          <a:latin typeface="+mn-lt"/>
          <a:ea typeface="+mn-ea"/>
          <a:cs typeface="+mn-cs"/>
        </a:defRPr>
      </a:lvl6pPr>
      <a:lvl7pPr marL="2927610" indent="-225178" algn="l" defTabSz="450403" rtl="0" eaLnBrk="1" latinLnBrk="0" hangingPunct="1">
        <a:spcBef>
          <a:spcPct val="20000"/>
        </a:spcBef>
        <a:buFont typeface="Arial"/>
        <a:buChar char="•"/>
        <a:defRPr sz="2000" kern="1200">
          <a:solidFill>
            <a:schemeClr val="tx1"/>
          </a:solidFill>
          <a:latin typeface="+mn-lt"/>
          <a:ea typeface="+mn-ea"/>
          <a:cs typeface="+mn-cs"/>
        </a:defRPr>
      </a:lvl7pPr>
      <a:lvl8pPr marL="3378011" indent="-225178" algn="l" defTabSz="450403" rtl="0" eaLnBrk="1" latinLnBrk="0" hangingPunct="1">
        <a:spcBef>
          <a:spcPct val="20000"/>
        </a:spcBef>
        <a:buFont typeface="Arial"/>
        <a:buChar char="•"/>
        <a:defRPr sz="2000" kern="1200">
          <a:solidFill>
            <a:schemeClr val="tx1"/>
          </a:solidFill>
          <a:latin typeface="+mn-lt"/>
          <a:ea typeface="+mn-ea"/>
          <a:cs typeface="+mn-cs"/>
        </a:defRPr>
      </a:lvl8pPr>
      <a:lvl9pPr marL="3828412" indent="-225178" algn="l" defTabSz="45040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0403" rtl="0" eaLnBrk="1" latinLnBrk="0" hangingPunct="1">
        <a:defRPr sz="1800" kern="1200">
          <a:solidFill>
            <a:schemeClr val="tx1"/>
          </a:solidFill>
          <a:latin typeface="+mn-lt"/>
          <a:ea typeface="+mn-ea"/>
          <a:cs typeface="+mn-cs"/>
        </a:defRPr>
      </a:lvl1pPr>
      <a:lvl2pPr marL="450403" algn="l" defTabSz="450403" rtl="0" eaLnBrk="1" latinLnBrk="0" hangingPunct="1">
        <a:defRPr sz="1800" kern="1200">
          <a:solidFill>
            <a:schemeClr val="tx1"/>
          </a:solidFill>
          <a:latin typeface="+mn-lt"/>
          <a:ea typeface="+mn-ea"/>
          <a:cs typeface="+mn-cs"/>
        </a:defRPr>
      </a:lvl2pPr>
      <a:lvl3pPr marL="900803" algn="l" defTabSz="450403" rtl="0" eaLnBrk="1" latinLnBrk="0" hangingPunct="1">
        <a:defRPr sz="1800" kern="1200">
          <a:solidFill>
            <a:schemeClr val="tx1"/>
          </a:solidFill>
          <a:latin typeface="+mn-lt"/>
          <a:ea typeface="+mn-ea"/>
          <a:cs typeface="+mn-cs"/>
        </a:defRPr>
      </a:lvl3pPr>
      <a:lvl4pPr marL="1351202" algn="l" defTabSz="450403" rtl="0" eaLnBrk="1" latinLnBrk="0" hangingPunct="1">
        <a:defRPr sz="1800" kern="1200">
          <a:solidFill>
            <a:schemeClr val="tx1"/>
          </a:solidFill>
          <a:latin typeface="+mn-lt"/>
          <a:ea typeface="+mn-ea"/>
          <a:cs typeface="+mn-cs"/>
        </a:defRPr>
      </a:lvl4pPr>
      <a:lvl5pPr marL="1801609" algn="l" defTabSz="450403" rtl="0" eaLnBrk="1" latinLnBrk="0" hangingPunct="1">
        <a:defRPr sz="1800" kern="1200">
          <a:solidFill>
            <a:schemeClr val="tx1"/>
          </a:solidFill>
          <a:latin typeface="+mn-lt"/>
          <a:ea typeface="+mn-ea"/>
          <a:cs typeface="+mn-cs"/>
        </a:defRPr>
      </a:lvl5pPr>
      <a:lvl6pPr marL="2252011" algn="l" defTabSz="450403" rtl="0" eaLnBrk="1" latinLnBrk="0" hangingPunct="1">
        <a:defRPr sz="1800" kern="1200">
          <a:solidFill>
            <a:schemeClr val="tx1"/>
          </a:solidFill>
          <a:latin typeface="+mn-lt"/>
          <a:ea typeface="+mn-ea"/>
          <a:cs typeface="+mn-cs"/>
        </a:defRPr>
      </a:lvl6pPr>
      <a:lvl7pPr marL="2702407" algn="l" defTabSz="450403" rtl="0" eaLnBrk="1" latinLnBrk="0" hangingPunct="1">
        <a:defRPr sz="1800" kern="1200">
          <a:solidFill>
            <a:schemeClr val="tx1"/>
          </a:solidFill>
          <a:latin typeface="+mn-lt"/>
          <a:ea typeface="+mn-ea"/>
          <a:cs typeface="+mn-cs"/>
        </a:defRPr>
      </a:lvl7pPr>
      <a:lvl8pPr marL="3152808" algn="l" defTabSz="450403" rtl="0" eaLnBrk="1" latinLnBrk="0" hangingPunct="1">
        <a:defRPr sz="1800" kern="1200">
          <a:solidFill>
            <a:schemeClr val="tx1"/>
          </a:solidFill>
          <a:latin typeface="+mn-lt"/>
          <a:ea typeface="+mn-ea"/>
          <a:cs typeface="+mn-cs"/>
        </a:defRPr>
      </a:lvl8pPr>
      <a:lvl9pPr marL="3603214" algn="l" defTabSz="450403"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774" y="671021"/>
            <a:ext cx="822864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166" tIns="45128" rIns="90166" bIns="45128"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774" y="2046532"/>
            <a:ext cx="8228647" cy="365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166" tIns="45128" rIns="90166" bIns="4512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4909399"/>
      </p:ext>
    </p:extLst>
  </p:cSld>
  <p:clrMap bg1="lt1" tx1="dk1" bg2="lt2" tx2="dk2" accent1="accent1" accent2="accent2" accent3="accent3" accent4="accent4" accent5="accent5" accent6="accent6" hlink="hlink" folHlink="folHlink"/>
  <p:sldLayoutIdLst>
    <p:sldLayoutId id="2147483840" r:id="rId1"/>
  </p:sldLayoutIdLst>
  <p:txStyles>
    <p:titleStyle>
      <a:lvl1pPr algn="ctr" defTabSz="450161" rtl="0" eaLnBrk="0" fontAlgn="base" hangingPunct="0">
        <a:spcBef>
          <a:spcPct val="0"/>
        </a:spcBef>
        <a:spcAft>
          <a:spcPct val="0"/>
        </a:spcAft>
        <a:defRPr sz="3000" b="1" kern="1200">
          <a:solidFill>
            <a:srgbClr val="953735"/>
          </a:solidFill>
          <a:latin typeface="Arial" pitchFamily="34" charset="0"/>
          <a:ea typeface="+mj-ea"/>
          <a:cs typeface="Arial" pitchFamily="34" charset="0"/>
        </a:defRPr>
      </a:lvl1pPr>
      <a:lvl2pPr algn="ctr" defTabSz="450161" rtl="0" eaLnBrk="0" fontAlgn="base" hangingPunct="0">
        <a:spcBef>
          <a:spcPct val="0"/>
        </a:spcBef>
        <a:spcAft>
          <a:spcPct val="0"/>
        </a:spcAft>
        <a:defRPr sz="3000" b="1">
          <a:solidFill>
            <a:srgbClr val="953735"/>
          </a:solidFill>
          <a:latin typeface="Arial" pitchFamily="34" charset="0"/>
          <a:cs typeface="Arial" pitchFamily="34" charset="0"/>
        </a:defRPr>
      </a:lvl2pPr>
      <a:lvl3pPr algn="ctr" defTabSz="450161" rtl="0" eaLnBrk="0" fontAlgn="base" hangingPunct="0">
        <a:spcBef>
          <a:spcPct val="0"/>
        </a:spcBef>
        <a:spcAft>
          <a:spcPct val="0"/>
        </a:spcAft>
        <a:defRPr sz="3000" b="1">
          <a:solidFill>
            <a:srgbClr val="953735"/>
          </a:solidFill>
          <a:latin typeface="Arial" pitchFamily="34" charset="0"/>
          <a:cs typeface="Arial" pitchFamily="34" charset="0"/>
        </a:defRPr>
      </a:lvl3pPr>
      <a:lvl4pPr algn="ctr" defTabSz="450161" rtl="0" eaLnBrk="0" fontAlgn="base" hangingPunct="0">
        <a:spcBef>
          <a:spcPct val="0"/>
        </a:spcBef>
        <a:spcAft>
          <a:spcPct val="0"/>
        </a:spcAft>
        <a:defRPr sz="3000" b="1">
          <a:solidFill>
            <a:srgbClr val="953735"/>
          </a:solidFill>
          <a:latin typeface="Arial" pitchFamily="34" charset="0"/>
          <a:cs typeface="Arial" pitchFamily="34" charset="0"/>
        </a:defRPr>
      </a:lvl4pPr>
      <a:lvl5pPr algn="ctr" defTabSz="450161" rtl="0" eaLnBrk="0" fontAlgn="base" hangingPunct="0">
        <a:spcBef>
          <a:spcPct val="0"/>
        </a:spcBef>
        <a:spcAft>
          <a:spcPct val="0"/>
        </a:spcAft>
        <a:defRPr sz="3000" b="1">
          <a:solidFill>
            <a:srgbClr val="953735"/>
          </a:solidFill>
          <a:latin typeface="Arial" pitchFamily="34" charset="0"/>
          <a:cs typeface="Arial" pitchFamily="34" charset="0"/>
        </a:defRPr>
      </a:lvl5pPr>
      <a:lvl6pPr marL="338521" algn="ctr" defTabSz="450161" rtl="0" fontAlgn="base">
        <a:spcBef>
          <a:spcPct val="0"/>
        </a:spcBef>
        <a:spcAft>
          <a:spcPct val="0"/>
        </a:spcAft>
        <a:defRPr sz="3000" b="1">
          <a:solidFill>
            <a:srgbClr val="953735"/>
          </a:solidFill>
          <a:latin typeface="Arial" pitchFamily="34" charset="0"/>
          <a:cs typeface="Arial" pitchFamily="34" charset="0"/>
        </a:defRPr>
      </a:lvl6pPr>
      <a:lvl7pPr marL="677008" algn="ctr" defTabSz="450161" rtl="0" fontAlgn="base">
        <a:spcBef>
          <a:spcPct val="0"/>
        </a:spcBef>
        <a:spcAft>
          <a:spcPct val="0"/>
        </a:spcAft>
        <a:defRPr sz="3000" b="1">
          <a:solidFill>
            <a:srgbClr val="953735"/>
          </a:solidFill>
          <a:latin typeface="Arial" pitchFamily="34" charset="0"/>
          <a:cs typeface="Arial" pitchFamily="34" charset="0"/>
        </a:defRPr>
      </a:lvl7pPr>
      <a:lvl8pPr marL="1015507" algn="ctr" defTabSz="450161" rtl="0" fontAlgn="base">
        <a:spcBef>
          <a:spcPct val="0"/>
        </a:spcBef>
        <a:spcAft>
          <a:spcPct val="0"/>
        </a:spcAft>
        <a:defRPr sz="3000" b="1">
          <a:solidFill>
            <a:srgbClr val="953735"/>
          </a:solidFill>
          <a:latin typeface="Arial" pitchFamily="34" charset="0"/>
          <a:cs typeface="Arial" pitchFamily="34" charset="0"/>
        </a:defRPr>
      </a:lvl8pPr>
      <a:lvl9pPr marL="1354009" algn="ctr" defTabSz="450161" rtl="0" fontAlgn="base">
        <a:spcBef>
          <a:spcPct val="0"/>
        </a:spcBef>
        <a:spcAft>
          <a:spcPct val="0"/>
        </a:spcAft>
        <a:defRPr sz="3000" b="1">
          <a:solidFill>
            <a:srgbClr val="953735"/>
          </a:solidFill>
          <a:latin typeface="Arial" pitchFamily="34" charset="0"/>
          <a:cs typeface="Arial" pitchFamily="34" charset="0"/>
        </a:defRPr>
      </a:lvl9pPr>
    </p:titleStyle>
    <p:bodyStyle>
      <a:lvl1pPr marL="337344" indent="-337344" algn="l" defTabSz="450161" rtl="0" eaLnBrk="0" fontAlgn="base" hangingPunct="0">
        <a:spcBef>
          <a:spcPct val="20000"/>
        </a:spcBef>
        <a:spcAft>
          <a:spcPct val="0"/>
        </a:spcAft>
        <a:buClr>
          <a:srgbClr val="793374"/>
        </a:buClr>
        <a:buFont typeface="Arial" charset="0"/>
        <a:buChar char="•"/>
        <a:defRPr sz="2700" kern="1200">
          <a:solidFill>
            <a:schemeClr val="tx1"/>
          </a:solidFill>
          <a:latin typeface="Arial" pitchFamily="34" charset="0"/>
          <a:ea typeface="+mn-ea"/>
          <a:cs typeface="Arial" pitchFamily="34" charset="0"/>
        </a:defRPr>
      </a:lvl1pPr>
      <a:lvl2pPr marL="732245" indent="-280916" algn="l" defTabSz="450161" rtl="0" eaLnBrk="0" fontAlgn="base" hangingPunct="0">
        <a:spcBef>
          <a:spcPct val="20000"/>
        </a:spcBef>
        <a:spcAft>
          <a:spcPct val="0"/>
        </a:spcAft>
        <a:buClr>
          <a:srgbClr val="793374"/>
        </a:buClr>
        <a:buFont typeface="Arial" charset="0"/>
        <a:buChar char="–"/>
        <a:defRPr sz="2400" kern="1200">
          <a:solidFill>
            <a:schemeClr val="tx1"/>
          </a:solidFill>
          <a:latin typeface="Arial" pitchFamily="34" charset="0"/>
          <a:ea typeface="+mn-ea"/>
          <a:cs typeface="Arial" pitchFamily="34" charset="0"/>
        </a:defRPr>
      </a:lvl2pPr>
      <a:lvl3pPr marL="1125985" indent="-224480" algn="l" defTabSz="450161" rtl="0" eaLnBrk="0" fontAlgn="base" hangingPunct="0">
        <a:spcBef>
          <a:spcPct val="20000"/>
        </a:spcBef>
        <a:spcAft>
          <a:spcPct val="0"/>
        </a:spcAft>
        <a:buClr>
          <a:srgbClr val="793374"/>
        </a:buClr>
        <a:buFont typeface="Arial" charset="0"/>
        <a:buChar char="•"/>
        <a:defRPr sz="1800" kern="1200">
          <a:solidFill>
            <a:schemeClr val="tx1"/>
          </a:solidFill>
          <a:latin typeface="Arial" pitchFamily="34" charset="0"/>
          <a:ea typeface="+mn-ea"/>
          <a:cs typeface="Arial" pitchFamily="34" charset="0"/>
        </a:defRPr>
      </a:lvl3pPr>
      <a:lvl4pPr marL="1577327" indent="-224480" algn="l" defTabSz="450161"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4pPr>
      <a:lvl5pPr marL="2028671" indent="-224480" algn="l" defTabSz="450161"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5pPr>
      <a:lvl6pPr marL="2479687" indent="-225402" algn="l" defTabSz="450854" rtl="0" eaLnBrk="1" latinLnBrk="0" hangingPunct="1">
        <a:spcBef>
          <a:spcPct val="20000"/>
        </a:spcBef>
        <a:buFont typeface="Arial"/>
        <a:buChar char="•"/>
        <a:defRPr sz="2000" kern="1200">
          <a:solidFill>
            <a:schemeClr val="tx1"/>
          </a:solidFill>
          <a:latin typeface="+mn-lt"/>
          <a:ea typeface="+mn-ea"/>
          <a:cs typeface="+mn-cs"/>
        </a:defRPr>
      </a:lvl6pPr>
      <a:lvl7pPr marL="2930536" indent="-225402" algn="l" defTabSz="450854" rtl="0" eaLnBrk="1" latinLnBrk="0" hangingPunct="1">
        <a:spcBef>
          <a:spcPct val="20000"/>
        </a:spcBef>
        <a:buFont typeface="Arial"/>
        <a:buChar char="•"/>
        <a:defRPr sz="2000" kern="1200">
          <a:solidFill>
            <a:schemeClr val="tx1"/>
          </a:solidFill>
          <a:latin typeface="+mn-lt"/>
          <a:ea typeface="+mn-ea"/>
          <a:cs typeface="+mn-cs"/>
        </a:defRPr>
      </a:lvl7pPr>
      <a:lvl8pPr marL="3381385" indent="-225402" algn="l" defTabSz="450854" rtl="0" eaLnBrk="1" latinLnBrk="0" hangingPunct="1">
        <a:spcBef>
          <a:spcPct val="20000"/>
        </a:spcBef>
        <a:buFont typeface="Arial"/>
        <a:buChar char="•"/>
        <a:defRPr sz="2000" kern="1200">
          <a:solidFill>
            <a:schemeClr val="tx1"/>
          </a:solidFill>
          <a:latin typeface="+mn-lt"/>
          <a:ea typeface="+mn-ea"/>
          <a:cs typeface="+mn-cs"/>
        </a:defRPr>
      </a:lvl8pPr>
      <a:lvl9pPr marL="3832238" indent="-225402" algn="l" defTabSz="45085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0854" rtl="0" eaLnBrk="1" latinLnBrk="0" hangingPunct="1">
        <a:defRPr sz="1800" kern="1200">
          <a:solidFill>
            <a:schemeClr val="tx1"/>
          </a:solidFill>
          <a:latin typeface="+mn-lt"/>
          <a:ea typeface="+mn-ea"/>
          <a:cs typeface="+mn-cs"/>
        </a:defRPr>
      </a:lvl1pPr>
      <a:lvl2pPr marL="450854" algn="l" defTabSz="450854" rtl="0" eaLnBrk="1" latinLnBrk="0" hangingPunct="1">
        <a:defRPr sz="1800" kern="1200">
          <a:solidFill>
            <a:schemeClr val="tx1"/>
          </a:solidFill>
          <a:latin typeface="+mn-lt"/>
          <a:ea typeface="+mn-ea"/>
          <a:cs typeface="+mn-cs"/>
        </a:defRPr>
      </a:lvl2pPr>
      <a:lvl3pPr marL="901704" algn="l" defTabSz="450854" rtl="0" eaLnBrk="1" latinLnBrk="0" hangingPunct="1">
        <a:defRPr sz="1800" kern="1200">
          <a:solidFill>
            <a:schemeClr val="tx1"/>
          </a:solidFill>
          <a:latin typeface="+mn-lt"/>
          <a:ea typeface="+mn-ea"/>
          <a:cs typeface="+mn-cs"/>
        </a:defRPr>
      </a:lvl3pPr>
      <a:lvl4pPr marL="1352553" algn="l" defTabSz="450854" rtl="0" eaLnBrk="1" latinLnBrk="0" hangingPunct="1">
        <a:defRPr sz="1800" kern="1200">
          <a:solidFill>
            <a:schemeClr val="tx1"/>
          </a:solidFill>
          <a:latin typeface="+mn-lt"/>
          <a:ea typeface="+mn-ea"/>
          <a:cs typeface="+mn-cs"/>
        </a:defRPr>
      </a:lvl4pPr>
      <a:lvl5pPr marL="1803409" algn="l" defTabSz="450854" rtl="0" eaLnBrk="1" latinLnBrk="0" hangingPunct="1">
        <a:defRPr sz="1800" kern="1200">
          <a:solidFill>
            <a:schemeClr val="tx1"/>
          </a:solidFill>
          <a:latin typeface="+mn-lt"/>
          <a:ea typeface="+mn-ea"/>
          <a:cs typeface="+mn-cs"/>
        </a:defRPr>
      </a:lvl5pPr>
      <a:lvl6pPr marL="2254261" algn="l" defTabSz="450854" rtl="0" eaLnBrk="1" latinLnBrk="0" hangingPunct="1">
        <a:defRPr sz="1800" kern="1200">
          <a:solidFill>
            <a:schemeClr val="tx1"/>
          </a:solidFill>
          <a:latin typeface="+mn-lt"/>
          <a:ea typeface="+mn-ea"/>
          <a:cs typeface="+mn-cs"/>
        </a:defRPr>
      </a:lvl6pPr>
      <a:lvl7pPr marL="2705108" algn="l" defTabSz="450854" rtl="0" eaLnBrk="1" latinLnBrk="0" hangingPunct="1">
        <a:defRPr sz="1800" kern="1200">
          <a:solidFill>
            <a:schemeClr val="tx1"/>
          </a:solidFill>
          <a:latin typeface="+mn-lt"/>
          <a:ea typeface="+mn-ea"/>
          <a:cs typeface="+mn-cs"/>
        </a:defRPr>
      </a:lvl7pPr>
      <a:lvl8pPr marL="3155959" algn="l" defTabSz="450854" rtl="0" eaLnBrk="1" latinLnBrk="0" hangingPunct="1">
        <a:defRPr sz="1800" kern="1200">
          <a:solidFill>
            <a:schemeClr val="tx1"/>
          </a:solidFill>
          <a:latin typeface="+mn-lt"/>
          <a:ea typeface="+mn-ea"/>
          <a:cs typeface="+mn-cs"/>
        </a:defRPr>
      </a:lvl8pPr>
      <a:lvl9pPr marL="3606814" algn="l" defTabSz="450854"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757" y="671021"/>
            <a:ext cx="822864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387" tIns="45230" rIns="90387" bIns="4523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757" y="2046515"/>
            <a:ext cx="8228647" cy="365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387" tIns="45230" rIns="90387" bIns="452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2720394"/>
      </p:ext>
    </p:extLst>
  </p:cSld>
  <p:clrMap bg1="lt1" tx1="dk1" bg2="lt2" tx2="dk2" accent1="accent1" accent2="accent2" accent3="accent3" accent4="accent4" accent5="accent5" accent6="accent6" hlink="hlink" folHlink="folHlink"/>
  <p:sldLayoutIdLst>
    <p:sldLayoutId id="2147483842" r:id="rId1"/>
  </p:sldLayoutIdLst>
  <p:txStyles>
    <p:titleStyle>
      <a:lvl1pPr algn="ctr" defTabSz="451255" rtl="0" eaLnBrk="0" fontAlgn="base" hangingPunct="0">
        <a:spcBef>
          <a:spcPct val="0"/>
        </a:spcBef>
        <a:spcAft>
          <a:spcPct val="0"/>
        </a:spcAft>
        <a:defRPr sz="3000" b="1" kern="1200">
          <a:solidFill>
            <a:srgbClr val="953735"/>
          </a:solidFill>
          <a:latin typeface="Arial" pitchFamily="34" charset="0"/>
          <a:ea typeface="+mj-ea"/>
          <a:cs typeface="Arial" pitchFamily="34" charset="0"/>
        </a:defRPr>
      </a:lvl1pPr>
      <a:lvl2pPr algn="ctr" defTabSz="451255" rtl="0" eaLnBrk="0" fontAlgn="base" hangingPunct="0">
        <a:spcBef>
          <a:spcPct val="0"/>
        </a:spcBef>
        <a:spcAft>
          <a:spcPct val="0"/>
        </a:spcAft>
        <a:defRPr sz="3000" b="1">
          <a:solidFill>
            <a:srgbClr val="953735"/>
          </a:solidFill>
          <a:latin typeface="Arial" pitchFamily="34" charset="0"/>
          <a:cs typeface="Arial" pitchFamily="34" charset="0"/>
        </a:defRPr>
      </a:lvl2pPr>
      <a:lvl3pPr algn="ctr" defTabSz="451255" rtl="0" eaLnBrk="0" fontAlgn="base" hangingPunct="0">
        <a:spcBef>
          <a:spcPct val="0"/>
        </a:spcBef>
        <a:spcAft>
          <a:spcPct val="0"/>
        </a:spcAft>
        <a:defRPr sz="3000" b="1">
          <a:solidFill>
            <a:srgbClr val="953735"/>
          </a:solidFill>
          <a:latin typeface="Arial" pitchFamily="34" charset="0"/>
          <a:cs typeface="Arial" pitchFamily="34" charset="0"/>
        </a:defRPr>
      </a:lvl3pPr>
      <a:lvl4pPr algn="ctr" defTabSz="451255" rtl="0" eaLnBrk="0" fontAlgn="base" hangingPunct="0">
        <a:spcBef>
          <a:spcPct val="0"/>
        </a:spcBef>
        <a:spcAft>
          <a:spcPct val="0"/>
        </a:spcAft>
        <a:defRPr sz="3000" b="1">
          <a:solidFill>
            <a:srgbClr val="953735"/>
          </a:solidFill>
          <a:latin typeface="Arial" pitchFamily="34" charset="0"/>
          <a:cs typeface="Arial" pitchFamily="34" charset="0"/>
        </a:defRPr>
      </a:lvl4pPr>
      <a:lvl5pPr algn="ctr" defTabSz="451255" rtl="0" eaLnBrk="0" fontAlgn="base" hangingPunct="0">
        <a:spcBef>
          <a:spcPct val="0"/>
        </a:spcBef>
        <a:spcAft>
          <a:spcPct val="0"/>
        </a:spcAft>
        <a:defRPr sz="3000" b="1">
          <a:solidFill>
            <a:srgbClr val="953735"/>
          </a:solidFill>
          <a:latin typeface="Arial" pitchFamily="34" charset="0"/>
          <a:cs typeface="Arial" pitchFamily="34" charset="0"/>
        </a:defRPr>
      </a:lvl5pPr>
      <a:lvl6pPr marL="339340" algn="ctr" defTabSz="451255" rtl="0" fontAlgn="base">
        <a:spcBef>
          <a:spcPct val="0"/>
        </a:spcBef>
        <a:spcAft>
          <a:spcPct val="0"/>
        </a:spcAft>
        <a:defRPr sz="3000" b="1">
          <a:solidFill>
            <a:srgbClr val="953735"/>
          </a:solidFill>
          <a:latin typeface="Arial" pitchFamily="34" charset="0"/>
          <a:cs typeface="Arial" pitchFamily="34" charset="0"/>
        </a:defRPr>
      </a:lvl6pPr>
      <a:lvl7pPr marL="678651" algn="ctr" defTabSz="451255" rtl="0" fontAlgn="base">
        <a:spcBef>
          <a:spcPct val="0"/>
        </a:spcBef>
        <a:spcAft>
          <a:spcPct val="0"/>
        </a:spcAft>
        <a:defRPr sz="3000" b="1">
          <a:solidFill>
            <a:srgbClr val="953735"/>
          </a:solidFill>
          <a:latin typeface="Arial" pitchFamily="34" charset="0"/>
          <a:cs typeface="Arial" pitchFamily="34" charset="0"/>
        </a:defRPr>
      </a:lvl7pPr>
      <a:lvl8pPr marL="1017972" algn="ctr" defTabSz="451255" rtl="0" fontAlgn="base">
        <a:spcBef>
          <a:spcPct val="0"/>
        </a:spcBef>
        <a:spcAft>
          <a:spcPct val="0"/>
        </a:spcAft>
        <a:defRPr sz="3000" b="1">
          <a:solidFill>
            <a:srgbClr val="953735"/>
          </a:solidFill>
          <a:latin typeface="Arial" pitchFamily="34" charset="0"/>
          <a:cs typeface="Arial" pitchFamily="34" charset="0"/>
        </a:defRPr>
      </a:lvl8pPr>
      <a:lvl9pPr marL="1357293" algn="ctr" defTabSz="451255" rtl="0" fontAlgn="base">
        <a:spcBef>
          <a:spcPct val="0"/>
        </a:spcBef>
        <a:spcAft>
          <a:spcPct val="0"/>
        </a:spcAft>
        <a:defRPr sz="3000" b="1">
          <a:solidFill>
            <a:srgbClr val="953735"/>
          </a:solidFill>
          <a:latin typeface="Arial" pitchFamily="34" charset="0"/>
          <a:cs typeface="Arial" pitchFamily="34" charset="0"/>
        </a:defRPr>
      </a:lvl9pPr>
    </p:titleStyle>
    <p:bodyStyle>
      <a:lvl1pPr marL="338163" indent="-338163" algn="l" defTabSz="451255" rtl="0" eaLnBrk="0" fontAlgn="base" hangingPunct="0">
        <a:spcBef>
          <a:spcPct val="20000"/>
        </a:spcBef>
        <a:spcAft>
          <a:spcPct val="0"/>
        </a:spcAft>
        <a:buClr>
          <a:srgbClr val="793374"/>
        </a:buClr>
        <a:buFont typeface="Arial" charset="0"/>
        <a:buChar char="•"/>
        <a:defRPr sz="2700" kern="1200">
          <a:solidFill>
            <a:schemeClr val="tx1"/>
          </a:solidFill>
          <a:latin typeface="Arial" pitchFamily="34" charset="0"/>
          <a:ea typeface="+mn-ea"/>
          <a:cs typeface="Arial" pitchFamily="34" charset="0"/>
        </a:defRPr>
      </a:lvl1pPr>
      <a:lvl2pPr marL="734026" indent="-281596" algn="l" defTabSz="451255" rtl="0" eaLnBrk="0" fontAlgn="base" hangingPunct="0">
        <a:spcBef>
          <a:spcPct val="20000"/>
        </a:spcBef>
        <a:spcAft>
          <a:spcPct val="0"/>
        </a:spcAft>
        <a:buClr>
          <a:srgbClr val="793374"/>
        </a:buClr>
        <a:buFont typeface="Arial" charset="0"/>
        <a:buChar char="–"/>
        <a:defRPr sz="2400" kern="1200">
          <a:solidFill>
            <a:schemeClr val="tx1"/>
          </a:solidFill>
          <a:latin typeface="Arial" pitchFamily="34" charset="0"/>
          <a:ea typeface="+mn-ea"/>
          <a:cs typeface="Arial" pitchFamily="34" charset="0"/>
        </a:defRPr>
      </a:lvl2pPr>
      <a:lvl3pPr marL="1128720" indent="-225024" algn="l" defTabSz="451255" rtl="0" eaLnBrk="0" fontAlgn="base" hangingPunct="0">
        <a:spcBef>
          <a:spcPct val="20000"/>
        </a:spcBef>
        <a:spcAft>
          <a:spcPct val="0"/>
        </a:spcAft>
        <a:buClr>
          <a:srgbClr val="793374"/>
        </a:buClr>
        <a:buFont typeface="Arial" charset="0"/>
        <a:buChar char="•"/>
        <a:defRPr sz="1800" kern="1200">
          <a:solidFill>
            <a:schemeClr val="tx1"/>
          </a:solidFill>
          <a:latin typeface="Arial" pitchFamily="34" charset="0"/>
          <a:ea typeface="+mn-ea"/>
          <a:cs typeface="Arial" pitchFamily="34" charset="0"/>
        </a:defRPr>
      </a:lvl3pPr>
      <a:lvl4pPr marL="1581160" indent="-225024" algn="l" defTabSz="451255"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4pPr>
      <a:lvl5pPr marL="2033593" indent="-225024" algn="l" defTabSz="451255"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5pPr>
      <a:lvl6pPr marL="2485707" indent="-225949" algn="l" defTabSz="451948" rtl="0" eaLnBrk="1" latinLnBrk="0" hangingPunct="1">
        <a:spcBef>
          <a:spcPct val="20000"/>
        </a:spcBef>
        <a:buFont typeface="Arial"/>
        <a:buChar char="•"/>
        <a:defRPr sz="2000" kern="1200">
          <a:solidFill>
            <a:schemeClr val="tx1"/>
          </a:solidFill>
          <a:latin typeface="+mn-lt"/>
          <a:ea typeface="+mn-ea"/>
          <a:cs typeface="+mn-cs"/>
        </a:defRPr>
      </a:lvl6pPr>
      <a:lvl7pPr marL="2937653" indent="-225949" algn="l" defTabSz="451948" rtl="0" eaLnBrk="1" latinLnBrk="0" hangingPunct="1">
        <a:spcBef>
          <a:spcPct val="20000"/>
        </a:spcBef>
        <a:buFont typeface="Arial"/>
        <a:buChar char="•"/>
        <a:defRPr sz="2000" kern="1200">
          <a:solidFill>
            <a:schemeClr val="tx1"/>
          </a:solidFill>
          <a:latin typeface="+mn-lt"/>
          <a:ea typeface="+mn-ea"/>
          <a:cs typeface="+mn-cs"/>
        </a:defRPr>
      </a:lvl7pPr>
      <a:lvl8pPr marL="3389595" indent="-225949" algn="l" defTabSz="451948" rtl="0" eaLnBrk="1" latinLnBrk="0" hangingPunct="1">
        <a:spcBef>
          <a:spcPct val="20000"/>
        </a:spcBef>
        <a:buFont typeface="Arial"/>
        <a:buChar char="•"/>
        <a:defRPr sz="2000" kern="1200">
          <a:solidFill>
            <a:schemeClr val="tx1"/>
          </a:solidFill>
          <a:latin typeface="+mn-lt"/>
          <a:ea typeface="+mn-ea"/>
          <a:cs typeface="+mn-cs"/>
        </a:defRPr>
      </a:lvl8pPr>
      <a:lvl9pPr marL="3841547" indent="-225949" algn="l" defTabSz="45194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1948" rtl="0" eaLnBrk="1" latinLnBrk="0" hangingPunct="1">
        <a:defRPr sz="1800" kern="1200">
          <a:solidFill>
            <a:schemeClr val="tx1"/>
          </a:solidFill>
          <a:latin typeface="+mn-lt"/>
          <a:ea typeface="+mn-ea"/>
          <a:cs typeface="+mn-cs"/>
        </a:defRPr>
      </a:lvl1pPr>
      <a:lvl2pPr marL="451948" algn="l" defTabSz="451948" rtl="0" eaLnBrk="1" latinLnBrk="0" hangingPunct="1">
        <a:defRPr sz="1800" kern="1200">
          <a:solidFill>
            <a:schemeClr val="tx1"/>
          </a:solidFill>
          <a:latin typeface="+mn-lt"/>
          <a:ea typeface="+mn-ea"/>
          <a:cs typeface="+mn-cs"/>
        </a:defRPr>
      </a:lvl2pPr>
      <a:lvl3pPr marL="903895" algn="l" defTabSz="451948" rtl="0" eaLnBrk="1" latinLnBrk="0" hangingPunct="1">
        <a:defRPr sz="1800" kern="1200">
          <a:solidFill>
            <a:schemeClr val="tx1"/>
          </a:solidFill>
          <a:latin typeface="+mn-lt"/>
          <a:ea typeface="+mn-ea"/>
          <a:cs typeface="+mn-cs"/>
        </a:defRPr>
      </a:lvl3pPr>
      <a:lvl4pPr marL="1355835" algn="l" defTabSz="451948" rtl="0" eaLnBrk="1" latinLnBrk="0" hangingPunct="1">
        <a:defRPr sz="1800" kern="1200">
          <a:solidFill>
            <a:schemeClr val="tx1"/>
          </a:solidFill>
          <a:latin typeface="+mn-lt"/>
          <a:ea typeface="+mn-ea"/>
          <a:cs typeface="+mn-cs"/>
        </a:defRPr>
      </a:lvl4pPr>
      <a:lvl5pPr marL="1807788" algn="l" defTabSz="451948" rtl="0" eaLnBrk="1" latinLnBrk="0" hangingPunct="1">
        <a:defRPr sz="1800" kern="1200">
          <a:solidFill>
            <a:schemeClr val="tx1"/>
          </a:solidFill>
          <a:latin typeface="+mn-lt"/>
          <a:ea typeface="+mn-ea"/>
          <a:cs typeface="+mn-cs"/>
        </a:defRPr>
      </a:lvl5pPr>
      <a:lvl6pPr marL="2259735" algn="l" defTabSz="451948" rtl="0" eaLnBrk="1" latinLnBrk="0" hangingPunct="1">
        <a:defRPr sz="1800" kern="1200">
          <a:solidFill>
            <a:schemeClr val="tx1"/>
          </a:solidFill>
          <a:latin typeface="+mn-lt"/>
          <a:ea typeface="+mn-ea"/>
          <a:cs typeface="+mn-cs"/>
        </a:defRPr>
      </a:lvl6pPr>
      <a:lvl7pPr marL="2711677" algn="l" defTabSz="451948" rtl="0" eaLnBrk="1" latinLnBrk="0" hangingPunct="1">
        <a:defRPr sz="1800" kern="1200">
          <a:solidFill>
            <a:schemeClr val="tx1"/>
          </a:solidFill>
          <a:latin typeface="+mn-lt"/>
          <a:ea typeface="+mn-ea"/>
          <a:cs typeface="+mn-cs"/>
        </a:defRPr>
      </a:lvl7pPr>
      <a:lvl8pPr marL="3163625" algn="l" defTabSz="451948" rtl="0" eaLnBrk="1" latinLnBrk="0" hangingPunct="1">
        <a:defRPr sz="1800" kern="1200">
          <a:solidFill>
            <a:schemeClr val="tx1"/>
          </a:solidFill>
          <a:latin typeface="+mn-lt"/>
          <a:ea typeface="+mn-ea"/>
          <a:cs typeface="+mn-cs"/>
        </a:defRPr>
      </a:lvl8pPr>
      <a:lvl9pPr marL="3615573" algn="l" defTabSz="451948"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57712" y="671023"/>
            <a:ext cx="8228649" cy="1143000"/>
          </a:xfrm>
          <a:prstGeom prst="rect">
            <a:avLst/>
          </a:prstGeom>
          <a:noFill/>
          <a:ln>
            <a:noFill/>
          </a:ln>
        </p:spPr>
        <p:txBody>
          <a:bodyPr vert="horz" wrap="square" lIns="90955" tIns="45491" rIns="90955" bIns="45491" anchor="ctr" anchorCtr="1" compatLnSpc="1">
            <a:noAutofit/>
          </a:bodyPr>
          <a:lstStyle/>
          <a:p>
            <a:pPr lvl="0"/>
            <a:r>
              <a:rPr lang="en-US"/>
              <a:t>Click to edit Master title style</a:t>
            </a:r>
          </a:p>
        </p:txBody>
      </p:sp>
      <p:sp>
        <p:nvSpPr>
          <p:cNvPr id="3" name="Text Placeholder 2"/>
          <p:cNvSpPr txBox="1">
            <a:spLocks noGrp="1"/>
          </p:cNvSpPr>
          <p:nvPr>
            <p:ph type="body" idx="1"/>
          </p:nvPr>
        </p:nvSpPr>
        <p:spPr>
          <a:xfrm>
            <a:off x="457712" y="2046472"/>
            <a:ext cx="8228649" cy="3656649"/>
          </a:xfrm>
          <a:prstGeom prst="rect">
            <a:avLst/>
          </a:prstGeom>
          <a:noFill/>
          <a:ln>
            <a:noFill/>
          </a:ln>
        </p:spPr>
        <p:txBody>
          <a:bodyPr vert="horz" wrap="square" lIns="90955" tIns="45491" rIns="90955" bIns="45491"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9188881"/>
      </p:ext>
    </p:extLst>
  </p:cSld>
  <p:clrMap bg1="lt1" tx1="dk1" bg2="lt2" tx2="dk2" accent1="accent1" accent2="accent2" accent3="accent3" accent4="accent4" accent5="accent5" accent6="accent6" hlink="hlink" folHlink="folHlink"/>
  <p:sldLayoutIdLst>
    <p:sldLayoutId id="2147483844" r:id="rId1"/>
  </p:sldLayoutIdLst>
  <p:txStyles>
    <p:titleStyle>
      <a:lvl1pPr marL="0" marR="0" lvl="0" indent="0" algn="ctr" defTabSz="454091" rtl="0" fontAlgn="auto" hangingPunct="0">
        <a:lnSpc>
          <a:spcPct val="100000"/>
        </a:lnSpc>
        <a:spcBef>
          <a:spcPts val="0"/>
        </a:spcBef>
        <a:spcAft>
          <a:spcPts val="0"/>
        </a:spcAft>
        <a:buNone/>
        <a:tabLst/>
        <a:defRPr lang="en-US" sz="3000" b="1" i="0" u="none" strike="noStrike" kern="1200" cap="none" spc="0" baseline="0">
          <a:solidFill>
            <a:srgbClr val="953735"/>
          </a:solidFill>
          <a:uFillTx/>
          <a:latin typeface="Arial" pitchFamily="34"/>
          <a:cs typeface="Arial" pitchFamily="34"/>
        </a:defRPr>
      </a:lvl1pPr>
    </p:titleStyle>
    <p:bodyStyle>
      <a:lvl1pPr marL="340284" marR="0" lvl="0" indent="-340284" algn="l" defTabSz="454091" rtl="0" fontAlgn="auto" hangingPunct="0">
        <a:lnSpc>
          <a:spcPct val="100000"/>
        </a:lnSpc>
        <a:spcBef>
          <a:spcPts val="600"/>
        </a:spcBef>
        <a:spcAft>
          <a:spcPts val="0"/>
        </a:spcAft>
        <a:buClr>
          <a:srgbClr val="793374"/>
        </a:buClr>
        <a:buSzPct val="100000"/>
        <a:buFont typeface="Arial"/>
        <a:buChar char="•"/>
        <a:tabLst/>
        <a:defRPr lang="en-US" sz="2700" b="0" i="0" u="none" strike="noStrike" kern="1200" cap="none" spc="0" baseline="0">
          <a:solidFill>
            <a:srgbClr val="000000"/>
          </a:solidFill>
          <a:uFillTx/>
          <a:latin typeface="Arial" pitchFamily="34"/>
          <a:cs typeface="Arial" pitchFamily="34"/>
        </a:defRPr>
      </a:lvl1pPr>
      <a:lvl2pPr marL="738652" marR="0" lvl="1" indent="-283372" algn="l" defTabSz="454091" rtl="0" fontAlgn="auto" hangingPunct="0">
        <a:lnSpc>
          <a:spcPct val="100000"/>
        </a:lnSpc>
        <a:spcBef>
          <a:spcPts val="600"/>
        </a:spcBef>
        <a:spcAft>
          <a:spcPts val="0"/>
        </a:spcAft>
        <a:buClr>
          <a:srgbClr val="793374"/>
        </a:buClr>
        <a:buSzPct val="100000"/>
        <a:buFont typeface="Arial"/>
        <a:buChar char="–"/>
        <a:tabLst/>
        <a:defRPr lang="en-US" sz="2400" b="0" i="0" u="none" strike="noStrike" kern="1200" cap="none" spc="0" baseline="0">
          <a:solidFill>
            <a:srgbClr val="000000"/>
          </a:solidFill>
          <a:uFillTx/>
          <a:latin typeface="Arial" pitchFamily="34"/>
          <a:cs typeface="Arial" pitchFamily="34"/>
        </a:defRPr>
      </a:lvl2pPr>
      <a:lvl3pPr marL="1135831" marR="0" lvl="2" indent="-226442" algn="l" defTabSz="454091" rtl="0" fontAlgn="auto" hangingPunct="0">
        <a:lnSpc>
          <a:spcPct val="100000"/>
        </a:lnSpc>
        <a:spcBef>
          <a:spcPts val="400"/>
        </a:spcBef>
        <a:spcAft>
          <a:spcPts val="0"/>
        </a:spcAft>
        <a:buClr>
          <a:srgbClr val="793374"/>
        </a:buClr>
        <a:buSzPct val="100000"/>
        <a:buFont typeface="Arial"/>
        <a:buChar char="•"/>
        <a:tabLst/>
        <a:defRPr lang="en-US" sz="1800" b="0" i="0" u="none" strike="noStrike" kern="1200" cap="none" spc="0" baseline="0">
          <a:solidFill>
            <a:srgbClr val="000000"/>
          </a:solidFill>
          <a:uFillTx/>
          <a:latin typeface="Arial" pitchFamily="34"/>
          <a:cs typeface="Arial" pitchFamily="34"/>
        </a:defRPr>
      </a:lvl3pPr>
      <a:lvl4pPr marL="1591110" marR="0" lvl="3" indent="-226442" algn="l" defTabSz="454091" rtl="0" fontAlgn="auto" hangingPunct="0">
        <a:lnSpc>
          <a:spcPct val="100000"/>
        </a:lnSpc>
        <a:spcBef>
          <a:spcPts val="400"/>
        </a:spcBef>
        <a:spcAft>
          <a:spcPts val="0"/>
        </a:spcAft>
        <a:buClr>
          <a:srgbClr val="793374"/>
        </a:buClr>
        <a:buSzPct val="100000"/>
        <a:buFont typeface="Arial"/>
        <a:buChar char="–"/>
        <a:tabLst/>
        <a:defRPr lang="en-US" sz="1500" b="0" i="0" u="none" strike="noStrike" kern="1200" cap="none" spc="0" baseline="0">
          <a:solidFill>
            <a:srgbClr val="000000"/>
          </a:solidFill>
          <a:uFillTx/>
          <a:latin typeface="Arial" pitchFamily="34"/>
          <a:cs typeface="Arial" pitchFamily="34"/>
        </a:defRPr>
      </a:lvl4pPr>
      <a:lvl5pPr marL="2046399" marR="0" lvl="4" indent="-226442" algn="l" defTabSz="454091" rtl="0" fontAlgn="auto" hangingPunct="0">
        <a:lnSpc>
          <a:spcPct val="100000"/>
        </a:lnSpc>
        <a:spcBef>
          <a:spcPts val="400"/>
        </a:spcBef>
        <a:spcAft>
          <a:spcPts val="0"/>
        </a:spcAft>
        <a:buClr>
          <a:srgbClr val="793374"/>
        </a:buClr>
        <a:buSzPct val="100000"/>
        <a:buFont typeface="Arial"/>
        <a:buChar char="»"/>
        <a:tabLst/>
        <a:defRPr lang="en-US" sz="1500" b="0" i="0" u="none" strike="noStrike" kern="1200" cap="none" spc="0" baseline="0">
          <a:solidFill>
            <a:srgbClr val="000000"/>
          </a:solidFill>
          <a:uFillTx/>
          <a:latin typeface="Arial" pitchFamily="34"/>
          <a:cs typeface="Arial"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8086" y="671021"/>
            <a:ext cx="822864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343" tIns="43249" rIns="86343" bIns="43249"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8086" y="2046844"/>
            <a:ext cx="8228647" cy="365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343" tIns="43249" rIns="86343" bIns="4324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5857055"/>
      </p:ext>
    </p:extLst>
  </p:cSld>
  <p:clrMap bg1="lt1" tx1="dk1" bg2="lt2" tx2="dk2" accent1="accent1" accent2="accent2" accent3="accent3" accent4="accent4" accent5="accent5" accent6="accent6" hlink="hlink" folHlink="folHlink"/>
  <p:sldLayoutIdLst>
    <p:sldLayoutId id="2147483846" r:id="rId1"/>
  </p:sldLayoutIdLst>
  <p:hf hdr="0" ftr="0" dt="0"/>
  <p:txStyles>
    <p:titleStyle>
      <a:lvl1pPr algn="ctr" defTabSz="430563" rtl="0" eaLnBrk="0" fontAlgn="base" hangingPunct="0">
        <a:spcBef>
          <a:spcPct val="0"/>
        </a:spcBef>
        <a:spcAft>
          <a:spcPct val="0"/>
        </a:spcAft>
        <a:defRPr sz="3000" b="1" kern="1200">
          <a:solidFill>
            <a:srgbClr val="953735"/>
          </a:solidFill>
          <a:latin typeface="Arial" pitchFamily="34" charset="0"/>
          <a:ea typeface="+mj-ea"/>
          <a:cs typeface="Arial" pitchFamily="34" charset="0"/>
        </a:defRPr>
      </a:lvl1pPr>
      <a:lvl2pPr algn="ctr" defTabSz="430563" rtl="0" eaLnBrk="0" fontAlgn="base" hangingPunct="0">
        <a:spcBef>
          <a:spcPct val="0"/>
        </a:spcBef>
        <a:spcAft>
          <a:spcPct val="0"/>
        </a:spcAft>
        <a:defRPr sz="3000" b="1">
          <a:solidFill>
            <a:srgbClr val="953735"/>
          </a:solidFill>
          <a:latin typeface="Arial" pitchFamily="34" charset="0"/>
          <a:cs typeface="Arial" pitchFamily="34" charset="0"/>
        </a:defRPr>
      </a:lvl2pPr>
      <a:lvl3pPr algn="ctr" defTabSz="430563" rtl="0" eaLnBrk="0" fontAlgn="base" hangingPunct="0">
        <a:spcBef>
          <a:spcPct val="0"/>
        </a:spcBef>
        <a:spcAft>
          <a:spcPct val="0"/>
        </a:spcAft>
        <a:defRPr sz="3000" b="1">
          <a:solidFill>
            <a:srgbClr val="953735"/>
          </a:solidFill>
          <a:latin typeface="Arial" pitchFamily="34" charset="0"/>
          <a:cs typeface="Arial" pitchFamily="34" charset="0"/>
        </a:defRPr>
      </a:lvl3pPr>
      <a:lvl4pPr algn="ctr" defTabSz="430563" rtl="0" eaLnBrk="0" fontAlgn="base" hangingPunct="0">
        <a:spcBef>
          <a:spcPct val="0"/>
        </a:spcBef>
        <a:spcAft>
          <a:spcPct val="0"/>
        </a:spcAft>
        <a:defRPr sz="3000" b="1">
          <a:solidFill>
            <a:srgbClr val="953735"/>
          </a:solidFill>
          <a:latin typeface="Arial" pitchFamily="34" charset="0"/>
          <a:cs typeface="Arial" pitchFamily="34" charset="0"/>
        </a:defRPr>
      </a:lvl4pPr>
      <a:lvl5pPr algn="ctr" defTabSz="430563" rtl="0" eaLnBrk="0" fontAlgn="base" hangingPunct="0">
        <a:spcBef>
          <a:spcPct val="0"/>
        </a:spcBef>
        <a:spcAft>
          <a:spcPct val="0"/>
        </a:spcAft>
        <a:defRPr sz="3000" b="1">
          <a:solidFill>
            <a:srgbClr val="953735"/>
          </a:solidFill>
          <a:latin typeface="Arial" pitchFamily="34" charset="0"/>
          <a:cs typeface="Arial" pitchFamily="34" charset="0"/>
        </a:defRPr>
      </a:lvl5pPr>
      <a:lvl6pPr marL="323767" algn="ctr" defTabSz="430563" rtl="0" fontAlgn="base">
        <a:spcBef>
          <a:spcPct val="0"/>
        </a:spcBef>
        <a:spcAft>
          <a:spcPct val="0"/>
        </a:spcAft>
        <a:defRPr sz="3000" b="1">
          <a:solidFill>
            <a:srgbClr val="953735"/>
          </a:solidFill>
          <a:latin typeface="Arial" pitchFamily="34" charset="0"/>
          <a:cs typeface="Arial" pitchFamily="34" charset="0"/>
        </a:defRPr>
      </a:lvl6pPr>
      <a:lvl7pPr marL="647531" algn="ctr" defTabSz="430563" rtl="0" fontAlgn="base">
        <a:spcBef>
          <a:spcPct val="0"/>
        </a:spcBef>
        <a:spcAft>
          <a:spcPct val="0"/>
        </a:spcAft>
        <a:defRPr sz="3000" b="1">
          <a:solidFill>
            <a:srgbClr val="953735"/>
          </a:solidFill>
          <a:latin typeface="Arial" pitchFamily="34" charset="0"/>
          <a:cs typeface="Arial" pitchFamily="34" charset="0"/>
        </a:defRPr>
      </a:lvl7pPr>
      <a:lvl8pPr marL="971289" algn="ctr" defTabSz="430563" rtl="0" fontAlgn="base">
        <a:spcBef>
          <a:spcPct val="0"/>
        </a:spcBef>
        <a:spcAft>
          <a:spcPct val="0"/>
        </a:spcAft>
        <a:defRPr sz="3000" b="1">
          <a:solidFill>
            <a:srgbClr val="953735"/>
          </a:solidFill>
          <a:latin typeface="Arial" pitchFamily="34" charset="0"/>
          <a:cs typeface="Arial" pitchFamily="34" charset="0"/>
        </a:defRPr>
      </a:lvl8pPr>
      <a:lvl9pPr marL="1295048" algn="ctr" defTabSz="430563" rtl="0" fontAlgn="base">
        <a:spcBef>
          <a:spcPct val="0"/>
        </a:spcBef>
        <a:spcAft>
          <a:spcPct val="0"/>
        </a:spcAft>
        <a:defRPr sz="3000" b="1">
          <a:solidFill>
            <a:srgbClr val="953735"/>
          </a:solidFill>
          <a:latin typeface="Arial" pitchFamily="34" charset="0"/>
          <a:cs typeface="Arial" pitchFamily="34" charset="0"/>
        </a:defRPr>
      </a:lvl9pPr>
    </p:titleStyle>
    <p:bodyStyle>
      <a:lvl1pPr marL="322647" indent="-322647" algn="l" defTabSz="430563" rtl="0" eaLnBrk="0" fontAlgn="base" hangingPunct="0">
        <a:spcBef>
          <a:spcPct val="20000"/>
        </a:spcBef>
        <a:spcAft>
          <a:spcPct val="0"/>
        </a:spcAft>
        <a:buClr>
          <a:srgbClr val="793374"/>
        </a:buClr>
        <a:buFont typeface="Arial" charset="0"/>
        <a:buChar char="•"/>
        <a:defRPr sz="2700" kern="1200">
          <a:solidFill>
            <a:schemeClr val="tx1"/>
          </a:solidFill>
          <a:latin typeface="Arial" pitchFamily="34" charset="0"/>
          <a:ea typeface="+mn-ea"/>
          <a:cs typeface="Arial" pitchFamily="34" charset="0"/>
        </a:defRPr>
      </a:lvl1pPr>
      <a:lvl2pPr marL="700371" indent="-268685" algn="l" defTabSz="430563" rtl="0" eaLnBrk="0" fontAlgn="base" hangingPunct="0">
        <a:spcBef>
          <a:spcPct val="20000"/>
        </a:spcBef>
        <a:spcAft>
          <a:spcPct val="0"/>
        </a:spcAft>
        <a:buClr>
          <a:srgbClr val="793374"/>
        </a:buClr>
        <a:buFont typeface="Arial" charset="0"/>
        <a:buChar char="–"/>
        <a:defRPr sz="2400" kern="1200">
          <a:solidFill>
            <a:schemeClr val="tx1"/>
          </a:solidFill>
          <a:latin typeface="Arial" pitchFamily="34" charset="0"/>
          <a:ea typeface="+mn-ea"/>
          <a:cs typeface="Arial" pitchFamily="34" charset="0"/>
        </a:defRPr>
      </a:lvl2pPr>
      <a:lvl3pPr marL="1076956" indent="-214711" algn="l" defTabSz="430563" rtl="0" eaLnBrk="0" fontAlgn="base" hangingPunct="0">
        <a:spcBef>
          <a:spcPct val="20000"/>
        </a:spcBef>
        <a:spcAft>
          <a:spcPct val="0"/>
        </a:spcAft>
        <a:buClr>
          <a:srgbClr val="793374"/>
        </a:buClr>
        <a:buFont typeface="Arial" charset="0"/>
        <a:buChar char="•"/>
        <a:defRPr sz="1800" kern="1200">
          <a:solidFill>
            <a:schemeClr val="tx1"/>
          </a:solidFill>
          <a:latin typeface="Arial" pitchFamily="34" charset="0"/>
          <a:ea typeface="+mn-ea"/>
          <a:cs typeface="Arial" pitchFamily="34" charset="0"/>
        </a:defRPr>
      </a:lvl3pPr>
      <a:lvl4pPr marL="1508639" indent="-214711" algn="l" defTabSz="430563"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4pPr>
      <a:lvl5pPr marL="1940349" indent="-214711" algn="l" defTabSz="430563"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5pPr>
      <a:lvl6pPr marL="2371722" indent="-215591" algn="l" defTabSz="431226" rtl="0" eaLnBrk="1" latinLnBrk="0" hangingPunct="1">
        <a:spcBef>
          <a:spcPct val="20000"/>
        </a:spcBef>
        <a:buFont typeface="Arial"/>
        <a:buChar char="•"/>
        <a:defRPr sz="2000" kern="1200">
          <a:solidFill>
            <a:schemeClr val="tx1"/>
          </a:solidFill>
          <a:latin typeface="+mn-lt"/>
          <a:ea typeface="+mn-ea"/>
          <a:cs typeface="+mn-cs"/>
        </a:defRPr>
      </a:lvl6pPr>
      <a:lvl7pPr marL="2802930" indent="-215591" algn="l" defTabSz="431226" rtl="0" eaLnBrk="1" latinLnBrk="0" hangingPunct="1">
        <a:spcBef>
          <a:spcPct val="20000"/>
        </a:spcBef>
        <a:buFont typeface="Arial"/>
        <a:buChar char="•"/>
        <a:defRPr sz="2000" kern="1200">
          <a:solidFill>
            <a:schemeClr val="tx1"/>
          </a:solidFill>
          <a:latin typeface="+mn-lt"/>
          <a:ea typeface="+mn-ea"/>
          <a:cs typeface="+mn-cs"/>
        </a:defRPr>
      </a:lvl7pPr>
      <a:lvl8pPr marL="3234157" indent="-215591" algn="l" defTabSz="431226" rtl="0" eaLnBrk="1" latinLnBrk="0" hangingPunct="1">
        <a:spcBef>
          <a:spcPct val="20000"/>
        </a:spcBef>
        <a:buFont typeface="Arial"/>
        <a:buChar char="•"/>
        <a:defRPr sz="2000" kern="1200">
          <a:solidFill>
            <a:schemeClr val="tx1"/>
          </a:solidFill>
          <a:latin typeface="+mn-lt"/>
          <a:ea typeface="+mn-ea"/>
          <a:cs typeface="+mn-cs"/>
        </a:defRPr>
      </a:lvl8pPr>
      <a:lvl9pPr marL="3665389" indent="-215591" algn="l" defTabSz="43122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31226" rtl="0" eaLnBrk="1" latinLnBrk="0" hangingPunct="1">
        <a:defRPr sz="1800" kern="1200">
          <a:solidFill>
            <a:schemeClr val="tx1"/>
          </a:solidFill>
          <a:latin typeface="+mn-lt"/>
          <a:ea typeface="+mn-ea"/>
          <a:cs typeface="+mn-cs"/>
        </a:defRPr>
      </a:lvl1pPr>
      <a:lvl2pPr marL="431226" algn="l" defTabSz="431226" rtl="0" eaLnBrk="1" latinLnBrk="0" hangingPunct="1">
        <a:defRPr sz="1800" kern="1200">
          <a:solidFill>
            <a:schemeClr val="tx1"/>
          </a:solidFill>
          <a:latin typeface="+mn-lt"/>
          <a:ea typeface="+mn-ea"/>
          <a:cs typeface="+mn-cs"/>
        </a:defRPr>
      </a:lvl2pPr>
      <a:lvl3pPr marL="862452" algn="l" defTabSz="431226" rtl="0" eaLnBrk="1" latinLnBrk="0" hangingPunct="1">
        <a:defRPr sz="1800" kern="1200">
          <a:solidFill>
            <a:schemeClr val="tx1"/>
          </a:solidFill>
          <a:latin typeface="+mn-lt"/>
          <a:ea typeface="+mn-ea"/>
          <a:cs typeface="+mn-cs"/>
        </a:defRPr>
      </a:lvl3pPr>
      <a:lvl4pPr marL="1293658" algn="l" defTabSz="431226" rtl="0" eaLnBrk="1" latinLnBrk="0" hangingPunct="1">
        <a:defRPr sz="1800" kern="1200">
          <a:solidFill>
            <a:schemeClr val="tx1"/>
          </a:solidFill>
          <a:latin typeface="+mn-lt"/>
          <a:ea typeface="+mn-ea"/>
          <a:cs typeface="+mn-cs"/>
        </a:defRPr>
      </a:lvl4pPr>
      <a:lvl5pPr marL="1724896" algn="l" defTabSz="431226" rtl="0" eaLnBrk="1" latinLnBrk="0" hangingPunct="1">
        <a:defRPr sz="1800" kern="1200">
          <a:solidFill>
            <a:schemeClr val="tx1"/>
          </a:solidFill>
          <a:latin typeface="+mn-lt"/>
          <a:ea typeface="+mn-ea"/>
          <a:cs typeface="+mn-cs"/>
        </a:defRPr>
      </a:lvl5pPr>
      <a:lvl6pPr marL="2156115" algn="l" defTabSz="431226" rtl="0" eaLnBrk="1" latinLnBrk="0" hangingPunct="1">
        <a:defRPr sz="1800" kern="1200">
          <a:solidFill>
            <a:schemeClr val="tx1"/>
          </a:solidFill>
          <a:latin typeface="+mn-lt"/>
          <a:ea typeface="+mn-ea"/>
          <a:cs typeface="+mn-cs"/>
        </a:defRPr>
      </a:lvl6pPr>
      <a:lvl7pPr marL="2587331" algn="l" defTabSz="431226" rtl="0" eaLnBrk="1" latinLnBrk="0" hangingPunct="1">
        <a:defRPr sz="1800" kern="1200">
          <a:solidFill>
            <a:schemeClr val="tx1"/>
          </a:solidFill>
          <a:latin typeface="+mn-lt"/>
          <a:ea typeface="+mn-ea"/>
          <a:cs typeface="+mn-cs"/>
        </a:defRPr>
      </a:lvl7pPr>
      <a:lvl8pPr marL="3018541" algn="l" defTabSz="431226" rtl="0" eaLnBrk="1" latinLnBrk="0" hangingPunct="1">
        <a:defRPr sz="1800" kern="1200">
          <a:solidFill>
            <a:schemeClr val="tx1"/>
          </a:solidFill>
          <a:latin typeface="+mn-lt"/>
          <a:ea typeface="+mn-ea"/>
          <a:cs typeface="+mn-cs"/>
        </a:defRPr>
      </a:lvl8pPr>
      <a:lvl9pPr marL="3449782" algn="l" defTabSz="4312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15636" y="941294"/>
            <a:ext cx="7481455" cy="100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1246909" y="1949824"/>
            <a:ext cx="7481455" cy="399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6996546" y="6334126"/>
            <a:ext cx="1939636" cy="322169"/>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59">
                <a:solidFill>
                  <a:srgbClr val="898989"/>
                </a:solidFill>
              </a:defRPr>
            </a:lvl1pPr>
          </a:lstStyle>
          <a:p>
            <a:pPr defTabSz="806867" fontAlgn="base">
              <a:spcBef>
                <a:spcPct val="0"/>
              </a:spcBef>
              <a:spcAft>
                <a:spcPct val="0"/>
              </a:spcAft>
              <a:defRPr/>
            </a:pPr>
            <a:fld id="{300735F8-82CA-4719-A44B-375CB277B59B}" type="slidenum">
              <a:rPr lang="en-US" smtClean="0">
                <a:ea typeface="MS PGothic" panose="020B0600070205080204" pitchFamily="34" charset="-128"/>
              </a:rPr>
              <a:pPr defTabSz="806867" fontAlgn="base">
                <a:spcBef>
                  <a:spcPct val="0"/>
                </a:spcBef>
                <a:spcAft>
                  <a:spcPct val="0"/>
                </a:spcAft>
                <a:defRPr/>
              </a:pPr>
              <a:t>‹#›</a:t>
            </a:fld>
            <a:endParaRPr lang="en-US">
              <a:ea typeface="MS PGothic" panose="020B0600070205080204" pitchFamily="34" charset="-128"/>
            </a:endParaRPr>
          </a:p>
        </p:txBody>
      </p:sp>
      <p:pic>
        <p:nvPicPr>
          <p:cNvPr id="1029" name="Picture 3"/>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10705" y="168088"/>
            <a:ext cx="8864023" cy="813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7" name="Oval 1046"/>
          <p:cNvSpPr/>
          <p:nvPr userDrawn="1"/>
        </p:nvSpPr>
        <p:spPr>
          <a:xfrm>
            <a:off x="7809058" y="336176"/>
            <a:ext cx="1052079" cy="57710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06867" eaLnBrk="0" fontAlgn="base" hangingPunct="0">
              <a:spcBef>
                <a:spcPct val="0"/>
              </a:spcBef>
              <a:spcAft>
                <a:spcPct val="0"/>
              </a:spcAft>
              <a:defRPr/>
            </a:pPr>
            <a:endParaRPr lang="en-US" sz="1588">
              <a:solidFill>
                <a:prstClr val="white"/>
              </a:solidFill>
            </a:endParaRPr>
          </a:p>
        </p:txBody>
      </p:sp>
      <p:pic>
        <p:nvPicPr>
          <p:cNvPr id="1031" name="Picture 7" descr="AHSA_LIW_Color.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690717" y="399210"/>
            <a:ext cx="1122795" cy="70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8" name="Freeform 3"/>
          <p:cNvSpPr/>
          <p:nvPr userDrawn="1"/>
        </p:nvSpPr>
        <p:spPr>
          <a:xfrm>
            <a:off x="254000" y="212912"/>
            <a:ext cx="8690841" cy="6471397"/>
          </a:xfrm>
          <a:custGeom>
            <a:avLst/>
            <a:gdLst>
              <a:gd name="connsiteX0" fmla="*/ 165100 w 9559925"/>
              <a:gd name="connsiteY0" fmla="*/ 12700 h 7334250"/>
              <a:gd name="connsiteX1" fmla="*/ 12700 w 9559925"/>
              <a:gd name="connsiteY1" fmla="*/ 165100 h 7334250"/>
              <a:gd name="connsiteX2" fmla="*/ 12700 w 9559925"/>
              <a:gd name="connsiteY2" fmla="*/ 7169150 h 7334250"/>
              <a:gd name="connsiteX3" fmla="*/ 165100 w 9559925"/>
              <a:gd name="connsiteY3" fmla="*/ 7321550 h 7334250"/>
              <a:gd name="connsiteX4" fmla="*/ 9394825 w 9559925"/>
              <a:gd name="connsiteY4" fmla="*/ 7321550 h 7334250"/>
              <a:gd name="connsiteX5" fmla="*/ 9547225 w 9559925"/>
              <a:gd name="connsiteY5" fmla="*/ 7169150 h 7334250"/>
              <a:gd name="connsiteX6" fmla="*/ 9547225 w 9559925"/>
              <a:gd name="connsiteY6" fmla="*/ 165100 h 7334250"/>
              <a:gd name="connsiteX7" fmla="*/ 9394825 w 9559925"/>
              <a:gd name="connsiteY7" fmla="*/ 12700 h 7334250"/>
              <a:gd name="connsiteX8" fmla="*/ 165100 w 9559925"/>
              <a:gd name="connsiteY8" fmla="*/ 12700 h 733425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9559925" h="7334250">
                <a:moveTo>
                  <a:pt x="165100" y="12700"/>
                </a:moveTo>
                <a:cubicBezTo>
                  <a:pt x="165100" y="12700"/>
                  <a:pt x="12700" y="12700"/>
                  <a:pt x="12700" y="165100"/>
                </a:cubicBezTo>
                <a:lnTo>
                  <a:pt x="12700" y="7169150"/>
                </a:lnTo>
                <a:cubicBezTo>
                  <a:pt x="12700" y="7169150"/>
                  <a:pt x="12700" y="7321550"/>
                  <a:pt x="165100" y="7321550"/>
                </a:cubicBezTo>
                <a:lnTo>
                  <a:pt x="9394825" y="7321550"/>
                </a:lnTo>
                <a:cubicBezTo>
                  <a:pt x="9394825" y="7321550"/>
                  <a:pt x="9547225" y="7321550"/>
                  <a:pt x="9547225" y="7169150"/>
                </a:cubicBezTo>
                <a:lnTo>
                  <a:pt x="9547225" y="165100"/>
                </a:lnTo>
                <a:cubicBezTo>
                  <a:pt x="9547225" y="165100"/>
                  <a:pt x="9547225" y="12700"/>
                  <a:pt x="9394825" y="12700"/>
                </a:cubicBezTo>
                <a:lnTo>
                  <a:pt x="165100" y="12700"/>
                </a:lnTo>
              </a:path>
            </a:pathLst>
          </a:custGeom>
          <a:solidFill>
            <a:srgbClr val="000000">
              <a:alpha val="0"/>
            </a:srgbClr>
          </a:solidFill>
          <a:ln w="25400">
            <a:solidFill>
              <a:srgbClr val="C6C5C5">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06867">
              <a:defRPr/>
            </a:pPr>
            <a:endParaRPr lang="zh-CN" altLang="en-US" sz="1588">
              <a:solidFill>
                <a:prstClr val="white"/>
              </a:solidFill>
            </a:endParaRPr>
          </a:p>
        </p:txBody>
      </p:sp>
    </p:spTree>
    <p:extLst>
      <p:ext uri="{BB962C8B-B14F-4D97-AF65-F5344CB8AC3E}">
        <p14:creationId xmlns:p14="http://schemas.microsoft.com/office/powerpoint/2010/main" val="294789238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Lst>
  <p:hf hdr="0" ftr="0" dt="0"/>
  <p:txStyles>
    <p:titleStyle>
      <a:lvl1pPr algn="ctr" rtl="0" eaLnBrk="0" fontAlgn="base" hangingPunct="0">
        <a:spcBef>
          <a:spcPct val="0"/>
        </a:spcBef>
        <a:spcAft>
          <a:spcPct val="0"/>
        </a:spcAft>
        <a:defRPr sz="3883" kern="1200">
          <a:solidFill>
            <a:srgbClr val="A6A6A6"/>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3883">
          <a:solidFill>
            <a:srgbClr val="A6A6A6"/>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3883">
          <a:solidFill>
            <a:srgbClr val="A6A6A6"/>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3883">
          <a:solidFill>
            <a:srgbClr val="A6A6A6"/>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3883">
          <a:solidFill>
            <a:srgbClr val="A6A6A6"/>
          </a:solidFill>
          <a:latin typeface="Calibri" pitchFamily="34" charset="0"/>
          <a:ea typeface="MS PGothic" panose="020B0600070205080204" pitchFamily="34" charset="-128"/>
          <a:cs typeface="MS PGothic" charset="0"/>
        </a:defRPr>
      </a:lvl5pPr>
      <a:lvl6pPr marL="403433" algn="ctr" rtl="0" fontAlgn="base">
        <a:spcBef>
          <a:spcPct val="0"/>
        </a:spcBef>
        <a:spcAft>
          <a:spcPct val="0"/>
        </a:spcAft>
        <a:defRPr sz="3883">
          <a:solidFill>
            <a:srgbClr val="A6A6A6"/>
          </a:solidFill>
          <a:latin typeface="Calibri" pitchFamily="34" charset="0"/>
          <a:ea typeface="ＭＳ Ｐゴシック" charset="-128"/>
        </a:defRPr>
      </a:lvl6pPr>
      <a:lvl7pPr marL="806867" algn="ctr" rtl="0" fontAlgn="base">
        <a:spcBef>
          <a:spcPct val="0"/>
        </a:spcBef>
        <a:spcAft>
          <a:spcPct val="0"/>
        </a:spcAft>
        <a:defRPr sz="3883">
          <a:solidFill>
            <a:srgbClr val="A6A6A6"/>
          </a:solidFill>
          <a:latin typeface="Calibri" pitchFamily="34" charset="0"/>
          <a:ea typeface="ＭＳ Ｐゴシック" charset="-128"/>
        </a:defRPr>
      </a:lvl7pPr>
      <a:lvl8pPr marL="1210300" algn="ctr" rtl="0" fontAlgn="base">
        <a:spcBef>
          <a:spcPct val="0"/>
        </a:spcBef>
        <a:spcAft>
          <a:spcPct val="0"/>
        </a:spcAft>
        <a:defRPr sz="3883">
          <a:solidFill>
            <a:srgbClr val="A6A6A6"/>
          </a:solidFill>
          <a:latin typeface="Calibri" pitchFamily="34" charset="0"/>
          <a:ea typeface="ＭＳ Ｐゴシック" charset="-128"/>
        </a:defRPr>
      </a:lvl8pPr>
      <a:lvl9pPr marL="1613733" algn="ctr" rtl="0" fontAlgn="base">
        <a:spcBef>
          <a:spcPct val="0"/>
        </a:spcBef>
        <a:spcAft>
          <a:spcPct val="0"/>
        </a:spcAft>
        <a:defRPr sz="3883">
          <a:solidFill>
            <a:srgbClr val="A6A6A6"/>
          </a:solidFill>
          <a:latin typeface="Calibri" pitchFamily="34" charset="0"/>
          <a:ea typeface="ＭＳ Ｐゴシック" charset="-128"/>
        </a:defRPr>
      </a:lvl9pPr>
    </p:titleStyle>
    <p:bodyStyle>
      <a:lvl1pPr marL="302575" indent="-302575" algn="l" rtl="0" eaLnBrk="0" fontAlgn="base" hangingPunct="0">
        <a:spcBef>
          <a:spcPct val="20000"/>
        </a:spcBef>
        <a:spcAft>
          <a:spcPct val="0"/>
        </a:spcAft>
        <a:buFont typeface="Arial" panose="020B0604020202020204" pitchFamily="34" charset="0"/>
        <a:buChar char="•"/>
        <a:defRPr sz="2824" kern="1200">
          <a:solidFill>
            <a:schemeClr val="tx1"/>
          </a:solidFill>
          <a:latin typeface="+mn-lt"/>
          <a:ea typeface="MS PGothic" panose="020B0600070205080204" pitchFamily="34" charset="-128"/>
          <a:cs typeface="MS PGothic" charset="0"/>
        </a:defRPr>
      </a:lvl1pPr>
      <a:lvl2pPr marL="655579" indent="-252146" algn="l" rtl="0" eaLnBrk="0" fontAlgn="base" hangingPunct="0">
        <a:spcBef>
          <a:spcPct val="20000"/>
        </a:spcBef>
        <a:spcAft>
          <a:spcPct val="0"/>
        </a:spcAft>
        <a:buFont typeface="Arial" panose="020B0604020202020204" pitchFamily="34" charset="0"/>
        <a:buChar char="–"/>
        <a:defRPr sz="2471" kern="1200">
          <a:solidFill>
            <a:schemeClr val="tx1"/>
          </a:solidFill>
          <a:latin typeface="+mn-lt"/>
          <a:ea typeface="MS PGothic" panose="020B0600070205080204" pitchFamily="34" charset="-128"/>
          <a:cs typeface="MS PGothic" charset="0"/>
        </a:defRPr>
      </a:lvl2pPr>
      <a:lvl3pPr marL="1008583" indent="-201717" algn="l" rtl="0" eaLnBrk="0" fontAlgn="base" hangingPunct="0">
        <a:spcBef>
          <a:spcPct val="20000"/>
        </a:spcBef>
        <a:spcAft>
          <a:spcPct val="0"/>
        </a:spcAft>
        <a:buFont typeface="Arial" panose="020B0604020202020204" pitchFamily="34" charset="0"/>
        <a:buChar char="•"/>
        <a:defRPr sz="2118" kern="1200">
          <a:solidFill>
            <a:schemeClr val="tx1"/>
          </a:solidFill>
          <a:latin typeface="+mn-lt"/>
          <a:ea typeface="MS PGothic" panose="020B0600070205080204" pitchFamily="34" charset="-128"/>
          <a:cs typeface="MS PGothic" charset="0"/>
        </a:defRPr>
      </a:lvl3pPr>
      <a:lvl4pPr marL="1412016" indent="-201717" algn="l" rtl="0" eaLnBrk="0" fontAlgn="base" hangingPunct="0">
        <a:spcBef>
          <a:spcPct val="20000"/>
        </a:spcBef>
        <a:spcAft>
          <a:spcPct val="0"/>
        </a:spcAft>
        <a:buFont typeface="Arial" panose="020B0604020202020204" pitchFamily="34" charset="0"/>
        <a:buChar char="–"/>
        <a:defRPr sz="1765" kern="1200">
          <a:solidFill>
            <a:schemeClr val="tx1"/>
          </a:solidFill>
          <a:latin typeface="+mn-lt"/>
          <a:ea typeface="MS PGothic" panose="020B0600070205080204" pitchFamily="34" charset="-128"/>
          <a:cs typeface="MS PGothic" charset="0"/>
        </a:defRPr>
      </a:lvl4pPr>
      <a:lvl5pPr marL="1815450" indent="-201717" algn="l" rtl="0" eaLnBrk="0" fontAlgn="base" hangingPunct="0">
        <a:spcBef>
          <a:spcPct val="20000"/>
        </a:spcBef>
        <a:spcAft>
          <a:spcPct val="0"/>
        </a:spcAft>
        <a:buFont typeface="Arial" panose="020B0604020202020204" pitchFamily="34" charset="0"/>
        <a:buChar char="»"/>
        <a:defRPr sz="1765" kern="1200">
          <a:solidFill>
            <a:schemeClr val="tx1"/>
          </a:solidFill>
          <a:latin typeface="+mn-lt"/>
          <a:ea typeface="MS PGothic" panose="020B0600070205080204" pitchFamily="34" charset="-128"/>
          <a:cs typeface="MS PGothic" charset="0"/>
        </a:defRPr>
      </a:lvl5pPr>
      <a:lvl6pPr marL="2218883"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6pPr>
      <a:lvl7pPr marL="2622316"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7pPr>
      <a:lvl8pPr marL="3025750"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8pPr>
      <a:lvl9pPr marL="3429183"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AA52667-61EB-4EDD-B0C5-171140827C91}" type="datetime1">
              <a:rPr lang="en-US" smtClean="0">
                <a:solidFill>
                  <a:prstClr val="black">
                    <a:tint val="75000"/>
                  </a:prstClr>
                </a:solidFill>
              </a:rPr>
              <a:pPr defTabSz="685800"/>
              <a:t>3/31/2020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CE7F6B2A-AA1D-4BB0-B72E-C9EB621A0451}"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2525709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15636" y="941294"/>
            <a:ext cx="7481455" cy="100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1246909" y="1949824"/>
            <a:ext cx="7481455" cy="399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6996546" y="6334126"/>
            <a:ext cx="1939636" cy="322169"/>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59">
                <a:solidFill>
                  <a:srgbClr val="898989"/>
                </a:solidFill>
              </a:defRPr>
            </a:lvl1pPr>
          </a:lstStyle>
          <a:p>
            <a:pPr defTabSz="806867" fontAlgn="base">
              <a:spcBef>
                <a:spcPct val="0"/>
              </a:spcBef>
              <a:spcAft>
                <a:spcPct val="0"/>
              </a:spcAft>
              <a:defRPr/>
            </a:pPr>
            <a:fld id="{5BA290C8-D61D-4F25-917A-EB5DECE47795}" type="slidenum">
              <a:rPr lang="en-US" smtClean="0">
                <a:ea typeface="MS PGothic" panose="020B0600070205080204" pitchFamily="34" charset="-128"/>
              </a:rPr>
              <a:pPr defTabSz="806867" fontAlgn="base">
                <a:spcBef>
                  <a:spcPct val="0"/>
                </a:spcBef>
                <a:spcAft>
                  <a:spcPct val="0"/>
                </a:spcAft>
                <a:defRPr/>
              </a:pPr>
              <a:t>‹#›</a:t>
            </a:fld>
            <a:endParaRPr lang="en-US">
              <a:ea typeface="MS PGothic" panose="020B0600070205080204" pitchFamily="34" charset="-128"/>
            </a:endParaRPr>
          </a:p>
        </p:txBody>
      </p:sp>
      <p:pic>
        <p:nvPicPr>
          <p:cNvPr id="1029" name="Picture 3"/>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10705" y="168088"/>
            <a:ext cx="8864023" cy="813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7" name="Oval 1046"/>
          <p:cNvSpPr/>
          <p:nvPr userDrawn="1"/>
        </p:nvSpPr>
        <p:spPr>
          <a:xfrm>
            <a:off x="7809058" y="336176"/>
            <a:ext cx="1052079" cy="57710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06867" eaLnBrk="0" fontAlgn="base" hangingPunct="0">
              <a:spcBef>
                <a:spcPct val="0"/>
              </a:spcBef>
              <a:spcAft>
                <a:spcPct val="0"/>
              </a:spcAft>
              <a:defRPr/>
            </a:pPr>
            <a:endParaRPr lang="en-US" sz="1588">
              <a:solidFill>
                <a:prstClr val="white"/>
              </a:solidFill>
            </a:endParaRPr>
          </a:p>
        </p:txBody>
      </p:sp>
      <p:pic>
        <p:nvPicPr>
          <p:cNvPr id="1031" name="Picture 7" descr="AHSA_LIW_Color.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690717" y="399210"/>
            <a:ext cx="1122795" cy="70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8" name="Freeform 3"/>
          <p:cNvSpPr/>
          <p:nvPr userDrawn="1"/>
        </p:nvSpPr>
        <p:spPr>
          <a:xfrm>
            <a:off x="254000" y="212912"/>
            <a:ext cx="8690841" cy="6471397"/>
          </a:xfrm>
          <a:custGeom>
            <a:avLst/>
            <a:gdLst>
              <a:gd name="connsiteX0" fmla="*/ 165100 w 9559925"/>
              <a:gd name="connsiteY0" fmla="*/ 12700 h 7334250"/>
              <a:gd name="connsiteX1" fmla="*/ 12700 w 9559925"/>
              <a:gd name="connsiteY1" fmla="*/ 165100 h 7334250"/>
              <a:gd name="connsiteX2" fmla="*/ 12700 w 9559925"/>
              <a:gd name="connsiteY2" fmla="*/ 7169150 h 7334250"/>
              <a:gd name="connsiteX3" fmla="*/ 165100 w 9559925"/>
              <a:gd name="connsiteY3" fmla="*/ 7321550 h 7334250"/>
              <a:gd name="connsiteX4" fmla="*/ 9394825 w 9559925"/>
              <a:gd name="connsiteY4" fmla="*/ 7321550 h 7334250"/>
              <a:gd name="connsiteX5" fmla="*/ 9547225 w 9559925"/>
              <a:gd name="connsiteY5" fmla="*/ 7169150 h 7334250"/>
              <a:gd name="connsiteX6" fmla="*/ 9547225 w 9559925"/>
              <a:gd name="connsiteY6" fmla="*/ 165100 h 7334250"/>
              <a:gd name="connsiteX7" fmla="*/ 9394825 w 9559925"/>
              <a:gd name="connsiteY7" fmla="*/ 12700 h 7334250"/>
              <a:gd name="connsiteX8" fmla="*/ 165100 w 9559925"/>
              <a:gd name="connsiteY8" fmla="*/ 12700 h 733425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9559925" h="7334250">
                <a:moveTo>
                  <a:pt x="165100" y="12700"/>
                </a:moveTo>
                <a:cubicBezTo>
                  <a:pt x="165100" y="12700"/>
                  <a:pt x="12700" y="12700"/>
                  <a:pt x="12700" y="165100"/>
                </a:cubicBezTo>
                <a:lnTo>
                  <a:pt x="12700" y="7169150"/>
                </a:lnTo>
                <a:cubicBezTo>
                  <a:pt x="12700" y="7169150"/>
                  <a:pt x="12700" y="7321550"/>
                  <a:pt x="165100" y="7321550"/>
                </a:cubicBezTo>
                <a:lnTo>
                  <a:pt x="9394825" y="7321550"/>
                </a:lnTo>
                <a:cubicBezTo>
                  <a:pt x="9394825" y="7321550"/>
                  <a:pt x="9547225" y="7321550"/>
                  <a:pt x="9547225" y="7169150"/>
                </a:cubicBezTo>
                <a:lnTo>
                  <a:pt x="9547225" y="165100"/>
                </a:lnTo>
                <a:cubicBezTo>
                  <a:pt x="9547225" y="165100"/>
                  <a:pt x="9547225" y="12700"/>
                  <a:pt x="9394825" y="12700"/>
                </a:cubicBezTo>
                <a:lnTo>
                  <a:pt x="165100" y="12700"/>
                </a:lnTo>
              </a:path>
            </a:pathLst>
          </a:custGeom>
          <a:solidFill>
            <a:srgbClr val="000000">
              <a:alpha val="0"/>
            </a:srgbClr>
          </a:solidFill>
          <a:ln w="25400">
            <a:solidFill>
              <a:srgbClr val="C6C5C5">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06867">
              <a:defRPr/>
            </a:pPr>
            <a:endParaRPr lang="zh-CN" altLang="en-US" sz="1588">
              <a:solidFill>
                <a:prstClr val="white"/>
              </a:solidFill>
            </a:endParaRPr>
          </a:p>
        </p:txBody>
      </p:sp>
    </p:spTree>
    <p:extLst>
      <p:ext uri="{BB962C8B-B14F-4D97-AF65-F5344CB8AC3E}">
        <p14:creationId xmlns:p14="http://schemas.microsoft.com/office/powerpoint/2010/main" val="203493520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p:hf hdr="0" ftr="0" dt="0"/>
  <p:txStyles>
    <p:titleStyle>
      <a:lvl1pPr algn="ctr" rtl="0" eaLnBrk="0" fontAlgn="base" hangingPunct="0">
        <a:spcBef>
          <a:spcPct val="0"/>
        </a:spcBef>
        <a:spcAft>
          <a:spcPct val="0"/>
        </a:spcAft>
        <a:defRPr sz="3883" kern="1200">
          <a:solidFill>
            <a:srgbClr val="A6A6A6"/>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3883">
          <a:solidFill>
            <a:srgbClr val="A6A6A6"/>
          </a:solidFill>
          <a:latin typeface="Calibri" pitchFamily="34" charset="0"/>
          <a:ea typeface="MS PGothic" panose="020B0600070205080204" pitchFamily="34" charset="-128"/>
          <a:cs typeface="MS PGothic" charset="0"/>
        </a:defRPr>
      </a:lvl2pPr>
      <a:lvl3pPr algn="ctr" rtl="0" eaLnBrk="0" fontAlgn="base" hangingPunct="0">
        <a:spcBef>
          <a:spcPct val="0"/>
        </a:spcBef>
        <a:spcAft>
          <a:spcPct val="0"/>
        </a:spcAft>
        <a:defRPr sz="3883">
          <a:solidFill>
            <a:srgbClr val="A6A6A6"/>
          </a:solidFill>
          <a:latin typeface="Calibri" pitchFamily="34" charset="0"/>
          <a:ea typeface="MS PGothic" panose="020B0600070205080204" pitchFamily="34" charset="-128"/>
          <a:cs typeface="MS PGothic" charset="0"/>
        </a:defRPr>
      </a:lvl3pPr>
      <a:lvl4pPr algn="ctr" rtl="0" eaLnBrk="0" fontAlgn="base" hangingPunct="0">
        <a:spcBef>
          <a:spcPct val="0"/>
        </a:spcBef>
        <a:spcAft>
          <a:spcPct val="0"/>
        </a:spcAft>
        <a:defRPr sz="3883">
          <a:solidFill>
            <a:srgbClr val="A6A6A6"/>
          </a:solidFill>
          <a:latin typeface="Calibri" pitchFamily="34" charset="0"/>
          <a:ea typeface="MS PGothic" panose="020B0600070205080204" pitchFamily="34" charset="-128"/>
          <a:cs typeface="MS PGothic" charset="0"/>
        </a:defRPr>
      </a:lvl4pPr>
      <a:lvl5pPr algn="ctr" rtl="0" eaLnBrk="0" fontAlgn="base" hangingPunct="0">
        <a:spcBef>
          <a:spcPct val="0"/>
        </a:spcBef>
        <a:spcAft>
          <a:spcPct val="0"/>
        </a:spcAft>
        <a:defRPr sz="3883">
          <a:solidFill>
            <a:srgbClr val="A6A6A6"/>
          </a:solidFill>
          <a:latin typeface="Calibri" pitchFamily="34" charset="0"/>
          <a:ea typeface="MS PGothic" panose="020B0600070205080204" pitchFamily="34" charset="-128"/>
          <a:cs typeface="MS PGothic" charset="0"/>
        </a:defRPr>
      </a:lvl5pPr>
      <a:lvl6pPr marL="403433" algn="ctr" rtl="0" fontAlgn="base">
        <a:spcBef>
          <a:spcPct val="0"/>
        </a:spcBef>
        <a:spcAft>
          <a:spcPct val="0"/>
        </a:spcAft>
        <a:defRPr sz="3883">
          <a:solidFill>
            <a:srgbClr val="A6A6A6"/>
          </a:solidFill>
          <a:latin typeface="Calibri" pitchFamily="34" charset="0"/>
          <a:ea typeface="ＭＳ Ｐゴシック" charset="-128"/>
        </a:defRPr>
      </a:lvl6pPr>
      <a:lvl7pPr marL="806867" algn="ctr" rtl="0" fontAlgn="base">
        <a:spcBef>
          <a:spcPct val="0"/>
        </a:spcBef>
        <a:spcAft>
          <a:spcPct val="0"/>
        </a:spcAft>
        <a:defRPr sz="3883">
          <a:solidFill>
            <a:srgbClr val="A6A6A6"/>
          </a:solidFill>
          <a:latin typeface="Calibri" pitchFamily="34" charset="0"/>
          <a:ea typeface="ＭＳ Ｐゴシック" charset="-128"/>
        </a:defRPr>
      </a:lvl7pPr>
      <a:lvl8pPr marL="1210300" algn="ctr" rtl="0" fontAlgn="base">
        <a:spcBef>
          <a:spcPct val="0"/>
        </a:spcBef>
        <a:spcAft>
          <a:spcPct val="0"/>
        </a:spcAft>
        <a:defRPr sz="3883">
          <a:solidFill>
            <a:srgbClr val="A6A6A6"/>
          </a:solidFill>
          <a:latin typeface="Calibri" pitchFamily="34" charset="0"/>
          <a:ea typeface="ＭＳ Ｐゴシック" charset="-128"/>
        </a:defRPr>
      </a:lvl8pPr>
      <a:lvl9pPr marL="1613733" algn="ctr" rtl="0" fontAlgn="base">
        <a:spcBef>
          <a:spcPct val="0"/>
        </a:spcBef>
        <a:spcAft>
          <a:spcPct val="0"/>
        </a:spcAft>
        <a:defRPr sz="3883">
          <a:solidFill>
            <a:srgbClr val="A6A6A6"/>
          </a:solidFill>
          <a:latin typeface="Calibri" pitchFamily="34" charset="0"/>
          <a:ea typeface="ＭＳ Ｐゴシック" charset="-128"/>
        </a:defRPr>
      </a:lvl9pPr>
    </p:titleStyle>
    <p:bodyStyle>
      <a:lvl1pPr marL="302575" indent="-302575" algn="l" rtl="0" eaLnBrk="0" fontAlgn="base" hangingPunct="0">
        <a:spcBef>
          <a:spcPct val="20000"/>
        </a:spcBef>
        <a:spcAft>
          <a:spcPct val="0"/>
        </a:spcAft>
        <a:buFont typeface="Arial" panose="020B0604020202020204" pitchFamily="34" charset="0"/>
        <a:buChar char="•"/>
        <a:defRPr sz="2824" kern="1200">
          <a:solidFill>
            <a:schemeClr val="tx1"/>
          </a:solidFill>
          <a:latin typeface="+mn-lt"/>
          <a:ea typeface="MS PGothic" panose="020B0600070205080204" pitchFamily="34" charset="-128"/>
          <a:cs typeface="MS PGothic" charset="0"/>
        </a:defRPr>
      </a:lvl1pPr>
      <a:lvl2pPr marL="655579" indent="-252146" algn="l" rtl="0" eaLnBrk="0" fontAlgn="base" hangingPunct="0">
        <a:spcBef>
          <a:spcPct val="20000"/>
        </a:spcBef>
        <a:spcAft>
          <a:spcPct val="0"/>
        </a:spcAft>
        <a:buFont typeface="Arial" panose="020B0604020202020204" pitchFamily="34" charset="0"/>
        <a:buChar char="–"/>
        <a:defRPr sz="2471" kern="1200">
          <a:solidFill>
            <a:schemeClr val="tx1"/>
          </a:solidFill>
          <a:latin typeface="+mn-lt"/>
          <a:ea typeface="MS PGothic" panose="020B0600070205080204" pitchFamily="34" charset="-128"/>
          <a:cs typeface="MS PGothic" charset="0"/>
        </a:defRPr>
      </a:lvl2pPr>
      <a:lvl3pPr marL="1008583" indent="-201717" algn="l" rtl="0" eaLnBrk="0" fontAlgn="base" hangingPunct="0">
        <a:spcBef>
          <a:spcPct val="20000"/>
        </a:spcBef>
        <a:spcAft>
          <a:spcPct val="0"/>
        </a:spcAft>
        <a:buFont typeface="Arial" panose="020B0604020202020204" pitchFamily="34" charset="0"/>
        <a:buChar char="•"/>
        <a:defRPr sz="2118" kern="1200">
          <a:solidFill>
            <a:schemeClr val="tx1"/>
          </a:solidFill>
          <a:latin typeface="+mn-lt"/>
          <a:ea typeface="MS PGothic" panose="020B0600070205080204" pitchFamily="34" charset="-128"/>
          <a:cs typeface="MS PGothic" charset="0"/>
        </a:defRPr>
      </a:lvl3pPr>
      <a:lvl4pPr marL="1412016" indent="-201717" algn="l" rtl="0" eaLnBrk="0" fontAlgn="base" hangingPunct="0">
        <a:spcBef>
          <a:spcPct val="20000"/>
        </a:spcBef>
        <a:spcAft>
          <a:spcPct val="0"/>
        </a:spcAft>
        <a:buFont typeface="Arial" panose="020B0604020202020204" pitchFamily="34" charset="0"/>
        <a:buChar char="–"/>
        <a:defRPr sz="1765" kern="1200">
          <a:solidFill>
            <a:schemeClr val="tx1"/>
          </a:solidFill>
          <a:latin typeface="+mn-lt"/>
          <a:ea typeface="MS PGothic" panose="020B0600070205080204" pitchFamily="34" charset="-128"/>
          <a:cs typeface="MS PGothic" charset="0"/>
        </a:defRPr>
      </a:lvl4pPr>
      <a:lvl5pPr marL="1815450" indent="-201717" algn="l" rtl="0" eaLnBrk="0" fontAlgn="base" hangingPunct="0">
        <a:spcBef>
          <a:spcPct val="20000"/>
        </a:spcBef>
        <a:spcAft>
          <a:spcPct val="0"/>
        </a:spcAft>
        <a:buFont typeface="Arial" panose="020B0604020202020204" pitchFamily="34" charset="0"/>
        <a:buChar char="»"/>
        <a:defRPr sz="1765" kern="1200">
          <a:solidFill>
            <a:schemeClr val="tx1"/>
          </a:solidFill>
          <a:latin typeface="+mn-lt"/>
          <a:ea typeface="MS PGothic" panose="020B0600070205080204" pitchFamily="34" charset="-128"/>
          <a:cs typeface="MS PGothic" charset="0"/>
        </a:defRPr>
      </a:lvl5pPr>
      <a:lvl6pPr marL="2218883"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6pPr>
      <a:lvl7pPr marL="2622316"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7pPr>
      <a:lvl8pPr marL="3025750"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8pPr>
      <a:lvl9pPr marL="3429183" indent="-201717" algn="l" defTabSz="806867" rtl="0" eaLnBrk="1" latinLnBrk="0" hangingPunct="1">
        <a:spcBef>
          <a:spcPct val="20000"/>
        </a:spcBef>
        <a:buFont typeface="Arial" pitchFamily="34" charset="0"/>
        <a:buChar char="•"/>
        <a:defRPr sz="1765"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defTabSz="914400"/>
            <a:fld id="{C3F416CD-67A3-4CF0-A210-F6AF31AC147F}" type="datetimeFigureOut">
              <a:rPr lang="en-US" smtClean="0">
                <a:solidFill>
                  <a:srgbClr val="438086"/>
                </a:solidFill>
              </a:rPr>
              <a:pPr defTabSz="914400"/>
              <a:t>3/31/2020</a:t>
            </a:fld>
            <a:endParaRPr lang="en-US" dirty="0">
              <a:solidFill>
                <a:srgbClr val="438086"/>
              </a:solidFill>
            </a:endParaRPr>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defTabSz="914400"/>
            <a:endParaRPr lang="en-US" dirty="0">
              <a:solidFill>
                <a:srgbClr val="438086"/>
              </a:solidFill>
            </a:endParaRPr>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defTabSz="914400"/>
            <a:fld id="{96652B35-718D-4E28-AFEB-B694A3B357E8}" type="slidenum">
              <a:rPr lang="en-US" smtClean="0"/>
              <a:pPr defTabSz="914400"/>
              <a:t>‹#›</a:t>
            </a:fld>
            <a:endParaRPr lang="en-US" dirty="0">
              <a:solidFill>
                <a:prstClr val="white"/>
              </a:solidFill>
            </a:endParaRPr>
          </a:p>
        </p:txBody>
      </p:sp>
    </p:spTree>
    <p:extLst>
      <p:ext uri="{BB962C8B-B14F-4D97-AF65-F5344CB8AC3E}">
        <p14:creationId xmlns:p14="http://schemas.microsoft.com/office/powerpoint/2010/main" val="212249010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fade/>
  </p:transition>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792" y="671021"/>
            <a:ext cx="822864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933" tIns="45019" rIns="89933" bIns="45019"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792" y="2046550"/>
            <a:ext cx="8228647" cy="365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933" tIns="45019" rIns="89933" bIns="4501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62348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defTabSz="449008" rtl="0" eaLnBrk="0" fontAlgn="base" hangingPunct="0">
        <a:spcBef>
          <a:spcPct val="0"/>
        </a:spcBef>
        <a:spcAft>
          <a:spcPct val="0"/>
        </a:spcAft>
        <a:defRPr sz="3000" b="1" kern="1200">
          <a:solidFill>
            <a:srgbClr val="953735"/>
          </a:solidFill>
          <a:latin typeface="Arial" pitchFamily="34" charset="0"/>
          <a:ea typeface="+mj-ea"/>
          <a:cs typeface="Arial" pitchFamily="34" charset="0"/>
        </a:defRPr>
      </a:lvl1pPr>
      <a:lvl2pPr algn="ctr" defTabSz="449008" rtl="0" eaLnBrk="0" fontAlgn="base" hangingPunct="0">
        <a:spcBef>
          <a:spcPct val="0"/>
        </a:spcBef>
        <a:spcAft>
          <a:spcPct val="0"/>
        </a:spcAft>
        <a:defRPr sz="3000" b="1">
          <a:solidFill>
            <a:srgbClr val="953735"/>
          </a:solidFill>
          <a:latin typeface="Arial" pitchFamily="34" charset="0"/>
          <a:cs typeface="Arial" pitchFamily="34" charset="0"/>
        </a:defRPr>
      </a:lvl2pPr>
      <a:lvl3pPr algn="ctr" defTabSz="449008" rtl="0" eaLnBrk="0" fontAlgn="base" hangingPunct="0">
        <a:spcBef>
          <a:spcPct val="0"/>
        </a:spcBef>
        <a:spcAft>
          <a:spcPct val="0"/>
        </a:spcAft>
        <a:defRPr sz="3000" b="1">
          <a:solidFill>
            <a:srgbClr val="953735"/>
          </a:solidFill>
          <a:latin typeface="Arial" pitchFamily="34" charset="0"/>
          <a:cs typeface="Arial" pitchFamily="34" charset="0"/>
        </a:defRPr>
      </a:lvl3pPr>
      <a:lvl4pPr algn="ctr" defTabSz="449008" rtl="0" eaLnBrk="0" fontAlgn="base" hangingPunct="0">
        <a:spcBef>
          <a:spcPct val="0"/>
        </a:spcBef>
        <a:spcAft>
          <a:spcPct val="0"/>
        </a:spcAft>
        <a:defRPr sz="3000" b="1">
          <a:solidFill>
            <a:srgbClr val="953735"/>
          </a:solidFill>
          <a:latin typeface="Arial" pitchFamily="34" charset="0"/>
          <a:cs typeface="Arial" pitchFamily="34" charset="0"/>
        </a:defRPr>
      </a:lvl4pPr>
      <a:lvl5pPr algn="ctr" defTabSz="449008" rtl="0" eaLnBrk="0" fontAlgn="base" hangingPunct="0">
        <a:spcBef>
          <a:spcPct val="0"/>
        </a:spcBef>
        <a:spcAft>
          <a:spcPct val="0"/>
        </a:spcAft>
        <a:defRPr sz="3000" b="1">
          <a:solidFill>
            <a:srgbClr val="953735"/>
          </a:solidFill>
          <a:latin typeface="Arial" pitchFamily="34" charset="0"/>
          <a:cs typeface="Arial" pitchFamily="34" charset="0"/>
        </a:defRPr>
      </a:lvl5pPr>
      <a:lvl6pPr marL="337654" algn="ctr" defTabSz="449008" rtl="0" fontAlgn="base">
        <a:spcBef>
          <a:spcPct val="0"/>
        </a:spcBef>
        <a:spcAft>
          <a:spcPct val="0"/>
        </a:spcAft>
        <a:defRPr sz="3000" b="1">
          <a:solidFill>
            <a:srgbClr val="953735"/>
          </a:solidFill>
          <a:latin typeface="Arial" pitchFamily="34" charset="0"/>
          <a:cs typeface="Arial" pitchFamily="34" charset="0"/>
        </a:defRPr>
      </a:lvl6pPr>
      <a:lvl7pPr marL="675273" algn="ctr" defTabSz="449008" rtl="0" fontAlgn="base">
        <a:spcBef>
          <a:spcPct val="0"/>
        </a:spcBef>
        <a:spcAft>
          <a:spcPct val="0"/>
        </a:spcAft>
        <a:defRPr sz="3000" b="1">
          <a:solidFill>
            <a:srgbClr val="953735"/>
          </a:solidFill>
          <a:latin typeface="Arial" pitchFamily="34" charset="0"/>
          <a:cs typeface="Arial" pitchFamily="34" charset="0"/>
        </a:defRPr>
      </a:lvl7pPr>
      <a:lvl8pPr marL="1012901" algn="ctr" defTabSz="449008" rtl="0" fontAlgn="base">
        <a:spcBef>
          <a:spcPct val="0"/>
        </a:spcBef>
        <a:spcAft>
          <a:spcPct val="0"/>
        </a:spcAft>
        <a:defRPr sz="3000" b="1">
          <a:solidFill>
            <a:srgbClr val="953735"/>
          </a:solidFill>
          <a:latin typeface="Arial" pitchFamily="34" charset="0"/>
          <a:cs typeface="Arial" pitchFamily="34" charset="0"/>
        </a:defRPr>
      </a:lvl8pPr>
      <a:lvl9pPr marL="1350536" algn="ctr" defTabSz="449008" rtl="0" fontAlgn="base">
        <a:spcBef>
          <a:spcPct val="0"/>
        </a:spcBef>
        <a:spcAft>
          <a:spcPct val="0"/>
        </a:spcAft>
        <a:defRPr sz="3000" b="1">
          <a:solidFill>
            <a:srgbClr val="953735"/>
          </a:solidFill>
          <a:latin typeface="Arial" pitchFamily="34" charset="0"/>
          <a:cs typeface="Arial" pitchFamily="34" charset="0"/>
        </a:defRPr>
      </a:lvl9pPr>
    </p:titleStyle>
    <p:bodyStyle>
      <a:lvl1pPr marL="336480" indent="-336480" algn="l" defTabSz="449008" rtl="0" eaLnBrk="0" fontAlgn="base" hangingPunct="0">
        <a:spcBef>
          <a:spcPct val="20000"/>
        </a:spcBef>
        <a:spcAft>
          <a:spcPct val="0"/>
        </a:spcAft>
        <a:buClr>
          <a:srgbClr val="793374"/>
        </a:buClr>
        <a:buFont typeface="Arial" charset="0"/>
        <a:buChar char="•"/>
        <a:defRPr sz="2700" kern="1200">
          <a:solidFill>
            <a:schemeClr val="tx1"/>
          </a:solidFill>
          <a:latin typeface="Arial" pitchFamily="34" charset="0"/>
          <a:ea typeface="+mn-ea"/>
          <a:cs typeface="Arial" pitchFamily="34" charset="0"/>
        </a:defRPr>
      </a:lvl1pPr>
      <a:lvl2pPr marL="730369" indent="-280196" algn="l" defTabSz="449008" rtl="0" eaLnBrk="0" fontAlgn="base" hangingPunct="0">
        <a:spcBef>
          <a:spcPct val="20000"/>
        </a:spcBef>
        <a:spcAft>
          <a:spcPct val="0"/>
        </a:spcAft>
        <a:buClr>
          <a:srgbClr val="793374"/>
        </a:buClr>
        <a:buFont typeface="Arial" charset="0"/>
        <a:buChar char="–"/>
        <a:defRPr sz="2400" kern="1200">
          <a:solidFill>
            <a:schemeClr val="tx1"/>
          </a:solidFill>
          <a:latin typeface="Arial" pitchFamily="34" charset="0"/>
          <a:ea typeface="+mn-ea"/>
          <a:cs typeface="Arial" pitchFamily="34" charset="0"/>
        </a:defRPr>
      </a:lvl2pPr>
      <a:lvl3pPr marL="1123097" indent="-223904" algn="l" defTabSz="449008" rtl="0" eaLnBrk="0" fontAlgn="base" hangingPunct="0">
        <a:spcBef>
          <a:spcPct val="20000"/>
        </a:spcBef>
        <a:spcAft>
          <a:spcPct val="0"/>
        </a:spcAft>
        <a:buClr>
          <a:srgbClr val="793374"/>
        </a:buClr>
        <a:buFont typeface="Arial" charset="0"/>
        <a:buChar char="•"/>
        <a:defRPr sz="1800" kern="1200">
          <a:solidFill>
            <a:schemeClr val="tx1"/>
          </a:solidFill>
          <a:latin typeface="Arial" pitchFamily="34" charset="0"/>
          <a:ea typeface="+mn-ea"/>
          <a:cs typeface="Arial" pitchFamily="34" charset="0"/>
        </a:defRPr>
      </a:lvl3pPr>
      <a:lvl4pPr marL="1573280" indent="-223904" algn="l" defTabSz="449008"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4pPr>
      <a:lvl5pPr marL="2023469" indent="-223904" algn="l" defTabSz="449008"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5pPr>
      <a:lvl6pPr marL="2473327" indent="-224826" algn="l" defTabSz="449699" rtl="0" eaLnBrk="1" latinLnBrk="0" hangingPunct="1">
        <a:spcBef>
          <a:spcPct val="20000"/>
        </a:spcBef>
        <a:buFont typeface="Arial"/>
        <a:buChar char="•"/>
        <a:defRPr sz="2000" kern="1200">
          <a:solidFill>
            <a:schemeClr val="tx1"/>
          </a:solidFill>
          <a:latin typeface="+mn-lt"/>
          <a:ea typeface="+mn-ea"/>
          <a:cs typeface="+mn-cs"/>
        </a:defRPr>
      </a:lvl6pPr>
      <a:lvl7pPr marL="2923017" indent="-224826" algn="l" defTabSz="449699" rtl="0" eaLnBrk="1" latinLnBrk="0" hangingPunct="1">
        <a:spcBef>
          <a:spcPct val="20000"/>
        </a:spcBef>
        <a:buFont typeface="Arial"/>
        <a:buChar char="•"/>
        <a:defRPr sz="2000" kern="1200">
          <a:solidFill>
            <a:schemeClr val="tx1"/>
          </a:solidFill>
          <a:latin typeface="+mn-lt"/>
          <a:ea typeface="+mn-ea"/>
          <a:cs typeface="+mn-cs"/>
        </a:defRPr>
      </a:lvl7pPr>
      <a:lvl8pPr marL="3372710" indent="-224826" algn="l" defTabSz="449699" rtl="0" eaLnBrk="1" latinLnBrk="0" hangingPunct="1">
        <a:spcBef>
          <a:spcPct val="20000"/>
        </a:spcBef>
        <a:buFont typeface="Arial"/>
        <a:buChar char="•"/>
        <a:defRPr sz="2000" kern="1200">
          <a:solidFill>
            <a:schemeClr val="tx1"/>
          </a:solidFill>
          <a:latin typeface="+mn-lt"/>
          <a:ea typeface="+mn-ea"/>
          <a:cs typeface="+mn-cs"/>
        </a:defRPr>
      </a:lvl8pPr>
      <a:lvl9pPr marL="3822411" indent="-224826" algn="l" defTabSz="44969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49699" rtl="0" eaLnBrk="1" latinLnBrk="0" hangingPunct="1">
        <a:defRPr sz="1800" kern="1200">
          <a:solidFill>
            <a:schemeClr val="tx1"/>
          </a:solidFill>
          <a:latin typeface="+mn-lt"/>
          <a:ea typeface="+mn-ea"/>
          <a:cs typeface="+mn-cs"/>
        </a:defRPr>
      </a:lvl1pPr>
      <a:lvl2pPr marL="449699" algn="l" defTabSz="449699" rtl="0" eaLnBrk="1" latinLnBrk="0" hangingPunct="1">
        <a:defRPr sz="1800" kern="1200">
          <a:solidFill>
            <a:schemeClr val="tx1"/>
          </a:solidFill>
          <a:latin typeface="+mn-lt"/>
          <a:ea typeface="+mn-ea"/>
          <a:cs typeface="+mn-cs"/>
        </a:defRPr>
      </a:lvl2pPr>
      <a:lvl3pPr marL="899389" algn="l" defTabSz="449699" rtl="0" eaLnBrk="1" latinLnBrk="0" hangingPunct="1">
        <a:defRPr sz="1800" kern="1200">
          <a:solidFill>
            <a:schemeClr val="tx1"/>
          </a:solidFill>
          <a:latin typeface="+mn-lt"/>
          <a:ea typeface="+mn-ea"/>
          <a:cs typeface="+mn-cs"/>
        </a:defRPr>
      </a:lvl3pPr>
      <a:lvl4pPr marL="1349081" algn="l" defTabSz="449699" rtl="0" eaLnBrk="1" latinLnBrk="0" hangingPunct="1">
        <a:defRPr sz="1800" kern="1200">
          <a:solidFill>
            <a:schemeClr val="tx1"/>
          </a:solidFill>
          <a:latin typeface="+mn-lt"/>
          <a:ea typeface="+mn-ea"/>
          <a:cs typeface="+mn-cs"/>
        </a:defRPr>
      </a:lvl4pPr>
      <a:lvl5pPr marL="1798785" algn="l" defTabSz="449699" rtl="0" eaLnBrk="1" latinLnBrk="0" hangingPunct="1">
        <a:defRPr sz="1800" kern="1200">
          <a:solidFill>
            <a:schemeClr val="tx1"/>
          </a:solidFill>
          <a:latin typeface="+mn-lt"/>
          <a:ea typeface="+mn-ea"/>
          <a:cs typeface="+mn-cs"/>
        </a:defRPr>
      </a:lvl5pPr>
      <a:lvl6pPr marL="2248478" algn="l" defTabSz="449699" rtl="0" eaLnBrk="1" latinLnBrk="0" hangingPunct="1">
        <a:defRPr sz="1800" kern="1200">
          <a:solidFill>
            <a:schemeClr val="tx1"/>
          </a:solidFill>
          <a:latin typeface="+mn-lt"/>
          <a:ea typeface="+mn-ea"/>
          <a:cs typeface="+mn-cs"/>
        </a:defRPr>
      </a:lvl6pPr>
      <a:lvl7pPr marL="2698169" algn="l" defTabSz="449699" rtl="0" eaLnBrk="1" latinLnBrk="0" hangingPunct="1">
        <a:defRPr sz="1800" kern="1200">
          <a:solidFill>
            <a:schemeClr val="tx1"/>
          </a:solidFill>
          <a:latin typeface="+mn-lt"/>
          <a:ea typeface="+mn-ea"/>
          <a:cs typeface="+mn-cs"/>
        </a:defRPr>
      </a:lvl7pPr>
      <a:lvl8pPr marL="3147867" algn="l" defTabSz="449699" rtl="0" eaLnBrk="1" latinLnBrk="0" hangingPunct="1">
        <a:defRPr sz="1800" kern="1200">
          <a:solidFill>
            <a:schemeClr val="tx1"/>
          </a:solidFill>
          <a:latin typeface="+mn-lt"/>
          <a:ea typeface="+mn-ea"/>
          <a:cs typeface="+mn-cs"/>
        </a:defRPr>
      </a:lvl8pPr>
      <a:lvl9pPr marL="3597562" algn="l" defTabSz="44969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802" y="671021"/>
            <a:ext cx="822864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808" tIns="44959" rIns="89808" bIns="44959"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802" y="2046560"/>
            <a:ext cx="8228647" cy="365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808" tIns="44959" rIns="89808" bIns="449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0461888"/>
      </p:ext>
    </p:extLst>
  </p:cSld>
  <p:clrMap bg1="lt1" tx1="dk1" bg2="lt2" tx2="dk2" accent1="accent1" accent2="accent2" accent3="accent3" accent4="accent4" accent5="accent5" accent6="accent6" hlink="hlink" folHlink="folHlink"/>
  <p:sldLayoutIdLst>
    <p:sldLayoutId id="2147483807" r:id="rId1"/>
  </p:sldLayoutIdLst>
  <p:txStyles>
    <p:titleStyle>
      <a:lvl1pPr algn="ctr" defTabSz="448368" rtl="0" eaLnBrk="0" fontAlgn="base" hangingPunct="0">
        <a:spcBef>
          <a:spcPct val="0"/>
        </a:spcBef>
        <a:spcAft>
          <a:spcPct val="0"/>
        </a:spcAft>
        <a:defRPr sz="3000" b="1" kern="1200">
          <a:solidFill>
            <a:srgbClr val="953735"/>
          </a:solidFill>
          <a:latin typeface="Arial" pitchFamily="34" charset="0"/>
          <a:ea typeface="+mj-ea"/>
          <a:cs typeface="Arial" pitchFamily="34" charset="0"/>
        </a:defRPr>
      </a:lvl1pPr>
      <a:lvl2pPr algn="ctr" defTabSz="448368" rtl="0" eaLnBrk="0" fontAlgn="base" hangingPunct="0">
        <a:spcBef>
          <a:spcPct val="0"/>
        </a:spcBef>
        <a:spcAft>
          <a:spcPct val="0"/>
        </a:spcAft>
        <a:defRPr sz="3000" b="1">
          <a:solidFill>
            <a:srgbClr val="953735"/>
          </a:solidFill>
          <a:latin typeface="Arial" pitchFamily="34" charset="0"/>
          <a:cs typeface="Arial" pitchFamily="34" charset="0"/>
        </a:defRPr>
      </a:lvl2pPr>
      <a:lvl3pPr algn="ctr" defTabSz="448368" rtl="0" eaLnBrk="0" fontAlgn="base" hangingPunct="0">
        <a:spcBef>
          <a:spcPct val="0"/>
        </a:spcBef>
        <a:spcAft>
          <a:spcPct val="0"/>
        </a:spcAft>
        <a:defRPr sz="3000" b="1">
          <a:solidFill>
            <a:srgbClr val="953735"/>
          </a:solidFill>
          <a:latin typeface="Arial" pitchFamily="34" charset="0"/>
          <a:cs typeface="Arial" pitchFamily="34" charset="0"/>
        </a:defRPr>
      </a:lvl3pPr>
      <a:lvl4pPr algn="ctr" defTabSz="448368" rtl="0" eaLnBrk="0" fontAlgn="base" hangingPunct="0">
        <a:spcBef>
          <a:spcPct val="0"/>
        </a:spcBef>
        <a:spcAft>
          <a:spcPct val="0"/>
        </a:spcAft>
        <a:defRPr sz="3000" b="1">
          <a:solidFill>
            <a:srgbClr val="953735"/>
          </a:solidFill>
          <a:latin typeface="Arial" pitchFamily="34" charset="0"/>
          <a:cs typeface="Arial" pitchFamily="34" charset="0"/>
        </a:defRPr>
      </a:lvl4pPr>
      <a:lvl5pPr algn="ctr" defTabSz="448368" rtl="0" eaLnBrk="0" fontAlgn="base" hangingPunct="0">
        <a:spcBef>
          <a:spcPct val="0"/>
        </a:spcBef>
        <a:spcAft>
          <a:spcPct val="0"/>
        </a:spcAft>
        <a:defRPr sz="3000" b="1">
          <a:solidFill>
            <a:srgbClr val="953735"/>
          </a:solidFill>
          <a:latin typeface="Arial" pitchFamily="34" charset="0"/>
          <a:cs typeface="Arial" pitchFamily="34" charset="0"/>
        </a:defRPr>
      </a:lvl5pPr>
      <a:lvl6pPr marL="337174" algn="ctr" defTabSz="448368" rtl="0" fontAlgn="base">
        <a:spcBef>
          <a:spcPct val="0"/>
        </a:spcBef>
        <a:spcAft>
          <a:spcPct val="0"/>
        </a:spcAft>
        <a:defRPr sz="3000" b="1">
          <a:solidFill>
            <a:srgbClr val="953735"/>
          </a:solidFill>
          <a:latin typeface="Arial" pitchFamily="34" charset="0"/>
          <a:cs typeface="Arial" pitchFamily="34" charset="0"/>
        </a:defRPr>
      </a:lvl6pPr>
      <a:lvl7pPr marL="674310" algn="ctr" defTabSz="448368" rtl="0" fontAlgn="base">
        <a:spcBef>
          <a:spcPct val="0"/>
        </a:spcBef>
        <a:spcAft>
          <a:spcPct val="0"/>
        </a:spcAft>
        <a:defRPr sz="3000" b="1">
          <a:solidFill>
            <a:srgbClr val="953735"/>
          </a:solidFill>
          <a:latin typeface="Arial" pitchFamily="34" charset="0"/>
          <a:cs typeface="Arial" pitchFamily="34" charset="0"/>
        </a:defRPr>
      </a:lvl7pPr>
      <a:lvl8pPr marL="1011456" algn="ctr" defTabSz="448368" rtl="0" fontAlgn="base">
        <a:spcBef>
          <a:spcPct val="0"/>
        </a:spcBef>
        <a:spcAft>
          <a:spcPct val="0"/>
        </a:spcAft>
        <a:defRPr sz="3000" b="1">
          <a:solidFill>
            <a:srgbClr val="953735"/>
          </a:solidFill>
          <a:latin typeface="Arial" pitchFamily="34" charset="0"/>
          <a:cs typeface="Arial" pitchFamily="34" charset="0"/>
        </a:defRPr>
      </a:lvl8pPr>
      <a:lvl9pPr marL="1348609" algn="ctr" defTabSz="448368" rtl="0" fontAlgn="base">
        <a:spcBef>
          <a:spcPct val="0"/>
        </a:spcBef>
        <a:spcAft>
          <a:spcPct val="0"/>
        </a:spcAft>
        <a:defRPr sz="3000" b="1">
          <a:solidFill>
            <a:srgbClr val="953735"/>
          </a:solidFill>
          <a:latin typeface="Arial" pitchFamily="34" charset="0"/>
          <a:cs typeface="Arial" pitchFamily="34" charset="0"/>
        </a:defRPr>
      </a:lvl9pPr>
    </p:titleStyle>
    <p:bodyStyle>
      <a:lvl1pPr marL="336000" indent="-336000" algn="l" defTabSz="448368" rtl="0" eaLnBrk="0" fontAlgn="base" hangingPunct="0">
        <a:spcBef>
          <a:spcPct val="20000"/>
        </a:spcBef>
        <a:spcAft>
          <a:spcPct val="0"/>
        </a:spcAft>
        <a:buClr>
          <a:srgbClr val="793374"/>
        </a:buClr>
        <a:buFont typeface="Arial" charset="0"/>
        <a:buChar char="•"/>
        <a:defRPr sz="2700" kern="1200">
          <a:solidFill>
            <a:schemeClr val="tx1"/>
          </a:solidFill>
          <a:latin typeface="Arial" pitchFamily="34" charset="0"/>
          <a:ea typeface="+mn-ea"/>
          <a:cs typeface="Arial" pitchFamily="34" charset="0"/>
        </a:defRPr>
      </a:lvl1pPr>
      <a:lvl2pPr marL="729328" indent="-279796" algn="l" defTabSz="448368" rtl="0" eaLnBrk="0" fontAlgn="base" hangingPunct="0">
        <a:spcBef>
          <a:spcPct val="20000"/>
        </a:spcBef>
        <a:spcAft>
          <a:spcPct val="0"/>
        </a:spcAft>
        <a:buClr>
          <a:srgbClr val="793374"/>
        </a:buClr>
        <a:buFont typeface="Arial" charset="0"/>
        <a:buChar char="–"/>
        <a:defRPr sz="2400" kern="1200">
          <a:solidFill>
            <a:schemeClr val="tx1"/>
          </a:solidFill>
          <a:latin typeface="Arial" pitchFamily="34" charset="0"/>
          <a:ea typeface="+mn-ea"/>
          <a:cs typeface="Arial" pitchFamily="34" charset="0"/>
        </a:defRPr>
      </a:lvl2pPr>
      <a:lvl3pPr marL="1121497" indent="-223584" algn="l" defTabSz="448368" rtl="0" eaLnBrk="0" fontAlgn="base" hangingPunct="0">
        <a:spcBef>
          <a:spcPct val="20000"/>
        </a:spcBef>
        <a:spcAft>
          <a:spcPct val="0"/>
        </a:spcAft>
        <a:buClr>
          <a:srgbClr val="793374"/>
        </a:buClr>
        <a:buFont typeface="Arial" charset="0"/>
        <a:buChar char="•"/>
        <a:defRPr sz="1800" kern="1200">
          <a:solidFill>
            <a:schemeClr val="tx1"/>
          </a:solidFill>
          <a:latin typeface="Arial" pitchFamily="34" charset="0"/>
          <a:ea typeface="+mn-ea"/>
          <a:cs typeface="Arial" pitchFamily="34" charset="0"/>
        </a:defRPr>
      </a:lvl3pPr>
      <a:lvl4pPr marL="1571038" indent="-223584" algn="l" defTabSz="448368"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4pPr>
      <a:lvl5pPr marL="2020580" indent="-223584" algn="l" defTabSz="448368"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5pPr>
      <a:lvl6pPr marL="2469801" indent="-224506" algn="l" defTabSz="449059" rtl="0" eaLnBrk="1" latinLnBrk="0" hangingPunct="1">
        <a:spcBef>
          <a:spcPct val="20000"/>
        </a:spcBef>
        <a:buFont typeface="Arial"/>
        <a:buChar char="•"/>
        <a:defRPr sz="2000" kern="1200">
          <a:solidFill>
            <a:schemeClr val="tx1"/>
          </a:solidFill>
          <a:latin typeface="+mn-lt"/>
          <a:ea typeface="+mn-ea"/>
          <a:cs typeface="+mn-cs"/>
        </a:defRPr>
      </a:lvl6pPr>
      <a:lvl7pPr marL="2918848" indent="-224506" algn="l" defTabSz="449059" rtl="0" eaLnBrk="1" latinLnBrk="0" hangingPunct="1">
        <a:spcBef>
          <a:spcPct val="20000"/>
        </a:spcBef>
        <a:buFont typeface="Arial"/>
        <a:buChar char="•"/>
        <a:defRPr sz="2000" kern="1200">
          <a:solidFill>
            <a:schemeClr val="tx1"/>
          </a:solidFill>
          <a:latin typeface="+mn-lt"/>
          <a:ea typeface="+mn-ea"/>
          <a:cs typeface="+mn-cs"/>
        </a:defRPr>
      </a:lvl7pPr>
      <a:lvl8pPr marL="3367901" indent="-224506" algn="l" defTabSz="449059" rtl="0" eaLnBrk="1" latinLnBrk="0" hangingPunct="1">
        <a:spcBef>
          <a:spcPct val="20000"/>
        </a:spcBef>
        <a:buFont typeface="Arial"/>
        <a:buChar char="•"/>
        <a:defRPr sz="2000" kern="1200">
          <a:solidFill>
            <a:schemeClr val="tx1"/>
          </a:solidFill>
          <a:latin typeface="+mn-lt"/>
          <a:ea typeface="+mn-ea"/>
          <a:cs typeface="+mn-cs"/>
        </a:defRPr>
      </a:lvl8pPr>
      <a:lvl9pPr marL="3816960" indent="-224506" algn="l" defTabSz="4490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49059" rtl="0" eaLnBrk="1" latinLnBrk="0" hangingPunct="1">
        <a:defRPr sz="1800" kern="1200">
          <a:solidFill>
            <a:schemeClr val="tx1"/>
          </a:solidFill>
          <a:latin typeface="+mn-lt"/>
          <a:ea typeface="+mn-ea"/>
          <a:cs typeface="+mn-cs"/>
        </a:defRPr>
      </a:lvl1pPr>
      <a:lvl2pPr marL="449059" algn="l" defTabSz="449059" rtl="0" eaLnBrk="1" latinLnBrk="0" hangingPunct="1">
        <a:defRPr sz="1800" kern="1200">
          <a:solidFill>
            <a:schemeClr val="tx1"/>
          </a:solidFill>
          <a:latin typeface="+mn-lt"/>
          <a:ea typeface="+mn-ea"/>
          <a:cs typeface="+mn-cs"/>
        </a:defRPr>
      </a:lvl2pPr>
      <a:lvl3pPr marL="898109" algn="l" defTabSz="449059" rtl="0" eaLnBrk="1" latinLnBrk="0" hangingPunct="1">
        <a:defRPr sz="1800" kern="1200">
          <a:solidFill>
            <a:schemeClr val="tx1"/>
          </a:solidFill>
          <a:latin typeface="+mn-lt"/>
          <a:ea typeface="+mn-ea"/>
          <a:cs typeface="+mn-cs"/>
        </a:defRPr>
      </a:lvl3pPr>
      <a:lvl4pPr marL="1347156" algn="l" defTabSz="449059" rtl="0" eaLnBrk="1" latinLnBrk="0" hangingPunct="1">
        <a:defRPr sz="1800" kern="1200">
          <a:solidFill>
            <a:schemeClr val="tx1"/>
          </a:solidFill>
          <a:latin typeface="+mn-lt"/>
          <a:ea typeface="+mn-ea"/>
          <a:cs typeface="+mn-cs"/>
        </a:defRPr>
      </a:lvl4pPr>
      <a:lvl5pPr marL="1796225" algn="l" defTabSz="449059" rtl="0" eaLnBrk="1" latinLnBrk="0" hangingPunct="1">
        <a:defRPr sz="1800" kern="1200">
          <a:solidFill>
            <a:schemeClr val="tx1"/>
          </a:solidFill>
          <a:latin typeface="+mn-lt"/>
          <a:ea typeface="+mn-ea"/>
          <a:cs typeface="+mn-cs"/>
        </a:defRPr>
      </a:lvl5pPr>
      <a:lvl6pPr marL="2245272" algn="l" defTabSz="449059" rtl="0" eaLnBrk="1" latinLnBrk="0" hangingPunct="1">
        <a:defRPr sz="1800" kern="1200">
          <a:solidFill>
            <a:schemeClr val="tx1"/>
          </a:solidFill>
          <a:latin typeface="+mn-lt"/>
          <a:ea typeface="+mn-ea"/>
          <a:cs typeface="+mn-cs"/>
        </a:defRPr>
      </a:lvl6pPr>
      <a:lvl7pPr marL="2694321" algn="l" defTabSz="449059" rtl="0" eaLnBrk="1" latinLnBrk="0" hangingPunct="1">
        <a:defRPr sz="1800" kern="1200">
          <a:solidFill>
            <a:schemeClr val="tx1"/>
          </a:solidFill>
          <a:latin typeface="+mn-lt"/>
          <a:ea typeface="+mn-ea"/>
          <a:cs typeface="+mn-cs"/>
        </a:defRPr>
      </a:lvl7pPr>
      <a:lvl8pPr marL="3143378" algn="l" defTabSz="449059" rtl="0" eaLnBrk="1" latinLnBrk="0" hangingPunct="1">
        <a:defRPr sz="1800" kern="1200">
          <a:solidFill>
            <a:schemeClr val="tx1"/>
          </a:solidFill>
          <a:latin typeface="+mn-lt"/>
          <a:ea typeface="+mn-ea"/>
          <a:cs typeface="+mn-cs"/>
        </a:defRPr>
      </a:lvl8pPr>
      <a:lvl9pPr marL="3592434" algn="l" defTabSz="44905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682" y="671021"/>
            <a:ext cx="822864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2" tIns="45682" rIns="91362" bIns="45682"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682" y="2046440"/>
            <a:ext cx="8228647" cy="365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2" tIns="45682" rIns="91362" bIns="4568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4"/>
          </p:nvPr>
        </p:nvSpPr>
        <p:spPr>
          <a:xfrm>
            <a:off x="6628929" y="64928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09586"/>
            <a:fld id="{C11B6FD8-C4EA-4E12-8F8B-977C40125608}" type="slidenum">
              <a:rPr lang="en-US" smtClean="0">
                <a:solidFill>
                  <a:prstClr val="black">
                    <a:tint val="75000"/>
                  </a:prstClr>
                </a:solidFill>
              </a:rPr>
              <a:pPr defTabSz="909586"/>
              <a:t>‹#›</a:t>
            </a:fld>
            <a:endParaRPr lang="en-US">
              <a:solidFill>
                <a:prstClr val="black">
                  <a:tint val="75000"/>
                </a:prstClr>
              </a:solidFill>
            </a:endParaRPr>
          </a:p>
        </p:txBody>
      </p:sp>
    </p:spTree>
    <p:extLst>
      <p:ext uri="{BB962C8B-B14F-4D97-AF65-F5344CB8AC3E}">
        <p14:creationId xmlns:p14="http://schemas.microsoft.com/office/powerpoint/2010/main" val="608648905"/>
      </p:ext>
    </p:extLst>
  </p:cSld>
  <p:clrMap bg1="lt1" tx1="dk1" bg2="lt2" tx2="dk2" accent1="accent1" accent2="accent2" accent3="accent3" accent4="accent4" accent5="accent5" accent6="accent6" hlink="hlink" folHlink="folHlink"/>
  <p:sldLayoutIdLst>
    <p:sldLayoutId id="2147483809" r:id="rId1"/>
  </p:sldLayoutIdLst>
  <p:hf hdr="0" ftr="0" dt="0"/>
  <p:txStyles>
    <p:titleStyle>
      <a:lvl1pPr algn="ctr" defTabSz="456110" rtl="0" eaLnBrk="0" fontAlgn="base" hangingPunct="0">
        <a:spcBef>
          <a:spcPct val="0"/>
        </a:spcBef>
        <a:spcAft>
          <a:spcPct val="0"/>
        </a:spcAft>
        <a:defRPr sz="3000" b="1" kern="1200">
          <a:solidFill>
            <a:srgbClr val="953735"/>
          </a:solidFill>
          <a:latin typeface="Arial" pitchFamily="34" charset="0"/>
          <a:ea typeface="+mj-ea"/>
          <a:cs typeface="Arial" pitchFamily="34" charset="0"/>
        </a:defRPr>
      </a:lvl1pPr>
      <a:lvl2pPr algn="ctr" defTabSz="456110" rtl="0" eaLnBrk="0" fontAlgn="base" hangingPunct="0">
        <a:spcBef>
          <a:spcPct val="0"/>
        </a:spcBef>
        <a:spcAft>
          <a:spcPct val="0"/>
        </a:spcAft>
        <a:defRPr sz="3000" b="1">
          <a:solidFill>
            <a:srgbClr val="953735"/>
          </a:solidFill>
          <a:latin typeface="Arial" pitchFamily="34" charset="0"/>
          <a:cs typeface="Arial" pitchFamily="34" charset="0"/>
        </a:defRPr>
      </a:lvl2pPr>
      <a:lvl3pPr algn="ctr" defTabSz="456110" rtl="0" eaLnBrk="0" fontAlgn="base" hangingPunct="0">
        <a:spcBef>
          <a:spcPct val="0"/>
        </a:spcBef>
        <a:spcAft>
          <a:spcPct val="0"/>
        </a:spcAft>
        <a:defRPr sz="3000" b="1">
          <a:solidFill>
            <a:srgbClr val="953735"/>
          </a:solidFill>
          <a:latin typeface="Arial" pitchFamily="34" charset="0"/>
          <a:cs typeface="Arial" pitchFamily="34" charset="0"/>
        </a:defRPr>
      </a:lvl3pPr>
      <a:lvl4pPr algn="ctr" defTabSz="456110" rtl="0" eaLnBrk="0" fontAlgn="base" hangingPunct="0">
        <a:spcBef>
          <a:spcPct val="0"/>
        </a:spcBef>
        <a:spcAft>
          <a:spcPct val="0"/>
        </a:spcAft>
        <a:defRPr sz="3000" b="1">
          <a:solidFill>
            <a:srgbClr val="953735"/>
          </a:solidFill>
          <a:latin typeface="Arial" pitchFamily="34" charset="0"/>
          <a:cs typeface="Arial" pitchFamily="34" charset="0"/>
        </a:defRPr>
      </a:lvl4pPr>
      <a:lvl5pPr algn="ctr" defTabSz="456110" rtl="0" eaLnBrk="0" fontAlgn="base" hangingPunct="0">
        <a:spcBef>
          <a:spcPct val="0"/>
        </a:spcBef>
        <a:spcAft>
          <a:spcPct val="0"/>
        </a:spcAft>
        <a:defRPr sz="3000" b="1">
          <a:solidFill>
            <a:srgbClr val="953735"/>
          </a:solidFill>
          <a:latin typeface="Arial" pitchFamily="34" charset="0"/>
          <a:cs typeface="Arial" pitchFamily="34" charset="0"/>
        </a:defRPr>
      </a:lvl5pPr>
      <a:lvl6pPr marL="342975" algn="ctr" defTabSz="456110" rtl="0" fontAlgn="base">
        <a:spcBef>
          <a:spcPct val="0"/>
        </a:spcBef>
        <a:spcAft>
          <a:spcPct val="0"/>
        </a:spcAft>
        <a:defRPr sz="3000" b="1">
          <a:solidFill>
            <a:srgbClr val="953735"/>
          </a:solidFill>
          <a:latin typeface="Arial" pitchFamily="34" charset="0"/>
          <a:cs typeface="Arial" pitchFamily="34" charset="0"/>
        </a:defRPr>
      </a:lvl6pPr>
      <a:lvl7pPr marL="685950" algn="ctr" defTabSz="456110" rtl="0" fontAlgn="base">
        <a:spcBef>
          <a:spcPct val="0"/>
        </a:spcBef>
        <a:spcAft>
          <a:spcPct val="0"/>
        </a:spcAft>
        <a:defRPr sz="3000" b="1">
          <a:solidFill>
            <a:srgbClr val="953735"/>
          </a:solidFill>
          <a:latin typeface="Arial" pitchFamily="34" charset="0"/>
          <a:cs typeface="Arial" pitchFamily="34" charset="0"/>
        </a:defRPr>
      </a:lvl7pPr>
      <a:lvl8pPr marL="1028925" algn="ctr" defTabSz="456110" rtl="0" fontAlgn="base">
        <a:spcBef>
          <a:spcPct val="0"/>
        </a:spcBef>
        <a:spcAft>
          <a:spcPct val="0"/>
        </a:spcAft>
        <a:defRPr sz="3000" b="1">
          <a:solidFill>
            <a:srgbClr val="953735"/>
          </a:solidFill>
          <a:latin typeface="Arial" pitchFamily="34" charset="0"/>
          <a:cs typeface="Arial" pitchFamily="34" charset="0"/>
        </a:defRPr>
      </a:lvl8pPr>
      <a:lvl9pPr marL="1371900" algn="ctr" defTabSz="456110" rtl="0" fontAlgn="base">
        <a:spcBef>
          <a:spcPct val="0"/>
        </a:spcBef>
        <a:spcAft>
          <a:spcPct val="0"/>
        </a:spcAft>
        <a:defRPr sz="3000" b="1">
          <a:solidFill>
            <a:srgbClr val="953735"/>
          </a:solidFill>
          <a:latin typeface="Arial" pitchFamily="34" charset="0"/>
          <a:cs typeface="Arial" pitchFamily="34" charset="0"/>
        </a:defRPr>
      </a:lvl9pPr>
    </p:titleStyle>
    <p:bodyStyle>
      <a:lvl1pPr marL="341784" indent="-341784" algn="l" defTabSz="456110" rtl="0" eaLnBrk="0" fontAlgn="base" hangingPunct="0">
        <a:spcBef>
          <a:spcPct val="20000"/>
        </a:spcBef>
        <a:spcAft>
          <a:spcPct val="0"/>
        </a:spcAft>
        <a:buClr>
          <a:srgbClr val="793374"/>
        </a:buClr>
        <a:buFont typeface="Arial" charset="0"/>
        <a:buChar char="•"/>
        <a:defRPr sz="2700" kern="1200">
          <a:solidFill>
            <a:schemeClr val="tx1"/>
          </a:solidFill>
          <a:latin typeface="Arial" pitchFamily="34" charset="0"/>
          <a:ea typeface="+mn-ea"/>
          <a:cs typeface="Arial" pitchFamily="34" charset="0"/>
        </a:defRPr>
      </a:lvl1pPr>
      <a:lvl2pPr marL="741922" indent="-284623" algn="l" defTabSz="456110" rtl="0" eaLnBrk="0" fontAlgn="base" hangingPunct="0">
        <a:spcBef>
          <a:spcPct val="20000"/>
        </a:spcBef>
        <a:spcAft>
          <a:spcPct val="0"/>
        </a:spcAft>
        <a:buClr>
          <a:srgbClr val="793374"/>
        </a:buClr>
        <a:buFont typeface="Arial" charset="0"/>
        <a:buChar char="–"/>
        <a:defRPr sz="2400" kern="1200">
          <a:solidFill>
            <a:schemeClr val="tx1"/>
          </a:solidFill>
          <a:latin typeface="Arial" pitchFamily="34" charset="0"/>
          <a:ea typeface="+mn-ea"/>
          <a:cs typeface="Arial" pitchFamily="34" charset="0"/>
        </a:defRPr>
      </a:lvl2pPr>
      <a:lvl3pPr marL="1140868" indent="-227458" algn="l" defTabSz="456110" rtl="0" eaLnBrk="0" fontAlgn="base" hangingPunct="0">
        <a:spcBef>
          <a:spcPct val="20000"/>
        </a:spcBef>
        <a:spcAft>
          <a:spcPct val="0"/>
        </a:spcAft>
        <a:buClr>
          <a:srgbClr val="793374"/>
        </a:buClr>
        <a:buFont typeface="Arial" charset="0"/>
        <a:buChar char="•"/>
        <a:defRPr sz="1800" kern="1200">
          <a:solidFill>
            <a:schemeClr val="tx1"/>
          </a:solidFill>
          <a:latin typeface="Arial" pitchFamily="34" charset="0"/>
          <a:ea typeface="+mn-ea"/>
          <a:cs typeface="Arial" pitchFamily="34" charset="0"/>
        </a:defRPr>
      </a:lvl3pPr>
      <a:lvl4pPr marL="1598170" indent="-227458" algn="l" defTabSz="456110"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4pPr>
      <a:lvl5pPr marL="2055470" indent="-227458" algn="l" defTabSz="456110" rtl="0" eaLnBrk="0" fontAlgn="base" hangingPunct="0">
        <a:spcBef>
          <a:spcPct val="20000"/>
        </a:spcBef>
        <a:spcAft>
          <a:spcPct val="0"/>
        </a:spcAft>
        <a:buClr>
          <a:srgbClr val="793374"/>
        </a:buClr>
        <a:buFont typeface="Arial" charset="0"/>
        <a:buChar char="»"/>
        <a:defRPr sz="1500" kern="1200">
          <a:solidFill>
            <a:schemeClr val="tx1"/>
          </a:solidFill>
          <a:latin typeface="Arial" pitchFamily="34" charset="0"/>
          <a:ea typeface="+mn-ea"/>
          <a:cs typeface="Arial" pitchFamily="34" charset="0"/>
        </a:defRPr>
      </a:lvl5pPr>
      <a:lvl6pPr marL="2512450" indent="-228403" algn="l" defTabSz="456810" rtl="0" eaLnBrk="1" latinLnBrk="0" hangingPunct="1">
        <a:spcBef>
          <a:spcPct val="20000"/>
        </a:spcBef>
        <a:buFont typeface="Arial"/>
        <a:buChar char="•"/>
        <a:defRPr sz="2000" kern="1200">
          <a:solidFill>
            <a:schemeClr val="tx1"/>
          </a:solidFill>
          <a:latin typeface="+mn-lt"/>
          <a:ea typeface="+mn-ea"/>
          <a:cs typeface="+mn-cs"/>
        </a:defRPr>
      </a:lvl6pPr>
      <a:lvl7pPr marL="2969257" indent="-228403" algn="l" defTabSz="456810" rtl="0" eaLnBrk="1" latinLnBrk="0" hangingPunct="1">
        <a:spcBef>
          <a:spcPct val="20000"/>
        </a:spcBef>
        <a:buFont typeface="Arial"/>
        <a:buChar char="•"/>
        <a:defRPr sz="2000" kern="1200">
          <a:solidFill>
            <a:schemeClr val="tx1"/>
          </a:solidFill>
          <a:latin typeface="+mn-lt"/>
          <a:ea typeface="+mn-ea"/>
          <a:cs typeface="+mn-cs"/>
        </a:defRPr>
      </a:lvl7pPr>
      <a:lvl8pPr marL="3426066" indent="-228403" algn="l" defTabSz="456810" rtl="0" eaLnBrk="1" latinLnBrk="0" hangingPunct="1">
        <a:spcBef>
          <a:spcPct val="20000"/>
        </a:spcBef>
        <a:buFont typeface="Arial"/>
        <a:buChar char="•"/>
        <a:defRPr sz="2000" kern="1200">
          <a:solidFill>
            <a:schemeClr val="tx1"/>
          </a:solidFill>
          <a:latin typeface="+mn-lt"/>
          <a:ea typeface="+mn-ea"/>
          <a:cs typeface="+mn-cs"/>
        </a:defRPr>
      </a:lvl8pPr>
      <a:lvl9pPr marL="3882876" indent="-228403" algn="l" defTabSz="45681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10" rtl="0" eaLnBrk="1" latinLnBrk="0" hangingPunct="1">
        <a:defRPr sz="1800" kern="1200">
          <a:solidFill>
            <a:schemeClr val="tx1"/>
          </a:solidFill>
          <a:latin typeface="+mn-lt"/>
          <a:ea typeface="+mn-ea"/>
          <a:cs typeface="+mn-cs"/>
        </a:defRPr>
      </a:lvl1pPr>
      <a:lvl2pPr marL="456810" algn="l" defTabSz="456810" rtl="0" eaLnBrk="1" latinLnBrk="0" hangingPunct="1">
        <a:defRPr sz="1800" kern="1200">
          <a:solidFill>
            <a:schemeClr val="tx1"/>
          </a:solidFill>
          <a:latin typeface="+mn-lt"/>
          <a:ea typeface="+mn-ea"/>
          <a:cs typeface="+mn-cs"/>
        </a:defRPr>
      </a:lvl2pPr>
      <a:lvl3pPr marL="913618" algn="l" defTabSz="456810" rtl="0" eaLnBrk="1" latinLnBrk="0" hangingPunct="1">
        <a:defRPr sz="1800" kern="1200">
          <a:solidFill>
            <a:schemeClr val="tx1"/>
          </a:solidFill>
          <a:latin typeface="+mn-lt"/>
          <a:ea typeface="+mn-ea"/>
          <a:cs typeface="+mn-cs"/>
        </a:defRPr>
      </a:lvl3pPr>
      <a:lvl4pPr marL="1370425" algn="l" defTabSz="456810" rtl="0" eaLnBrk="1" latinLnBrk="0" hangingPunct="1">
        <a:defRPr sz="1800" kern="1200">
          <a:solidFill>
            <a:schemeClr val="tx1"/>
          </a:solidFill>
          <a:latin typeface="+mn-lt"/>
          <a:ea typeface="+mn-ea"/>
          <a:cs typeface="+mn-cs"/>
        </a:defRPr>
      </a:lvl4pPr>
      <a:lvl5pPr marL="1827235" algn="l" defTabSz="456810" rtl="0" eaLnBrk="1" latinLnBrk="0" hangingPunct="1">
        <a:defRPr sz="1800" kern="1200">
          <a:solidFill>
            <a:schemeClr val="tx1"/>
          </a:solidFill>
          <a:latin typeface="+mn-lt"/>
          <a:ea typeface="+mn-ea"/>
          <a:cs typeface="+mn-cs"/>
        </a:defRPr>
      </a:lvl5pPr>
      <a:lvl6pPr marL="2284044" algn="l" defTabSz="456810" rtl="0" eaLnBrk="1" latinLnBrk="0" hangingPunct="1">
        <a:defRPr sz="1800" kern="1200">
          <a:solidFill>
            <a:schemeClr val="tx1"/>
          </a:solidFill>
          <a:latin typeface="+mn-lt"/>
          <a:ea typeface="+mn-ea"/>
          <a:cs typeface="+mn-cs"/>
        </a:defRPr>
      </a:lvl6pPr>
      <a:lvl7pPr marL="2740852" algn="l" defTabSz="456810" rtl="0" eaLnBrk="1" latinLnBrk="0" hangingPunct="1">
        <a:defRPr sz="1800" kern="1200">
          <a:solidFill>
            <a:schemeClr val="tx1"/>
          </a:solidFill>
          <a:latin typeface="+mn-lt"/>
          <a:ea typeface="+mn-ea"/>
          <a:cs typeface="+mn-cs"/>
        </a:defRPr>
      </a:lvl7pPr>
      <a:lvl8pPr marL="3197661" algn="l" defTabSz="456810" rtl="0" eaLnBrk="1" latinLnBrk="0" hangingPunct="1">
        <a:defRPr sz="1800" kern="1200">
          <a:solidFill>
            <a:schemeClr val="tx1"/>
          </a:solidFill>
          <a:latin typeface="+mn-lt"/>
          <a:ea typeface="+mn-ea"/>
          <a:cs typeface="+mn-cs"/>
        </a:defRPr>
      </a:lvl8pPr>
      <a:lvl9pPr marL="3654471" algn="l" defTabSz="4568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9.emf"/></Relationships>
</file>

<file path=ppt/slides/_rels/slide100.xml.rels><?xml version="1.0" encoding="UTF-8" standalone="yes"?>
<Relationships xmlns="http://schemas.openxmlformats.org/package/2006/relationships"><Relationship Id="rId8" Type="http://schemas.openxmlformats.org/officeDocument/2006/relationships/image" Target="../media/image100.pdf"/><Relationship Id="rId3" Type="http://schemas.openxmlformats.org/officeDocument/2006/relationships/notesSlide" Target="../notesSlides/notesSlide79.xml"/><Relationship Id="rId7" Type="http://schemas.openxmlformats.org/officeDocument/2006/relationships/image" Target="../media/image96.emf"/><Relationship Id="rId2" Type="http://schemas.openxmlformats.org/officeDocument/2006/relationships/slideLayout" Target="../slideLayouts/slideLayout27.xml"/><Relationship Id="rId1" Type="http://schemas.openxmlformats.org/officeDocument/2006/relationships/vmlDrawing" Target="../drawings/vmlDrawing4.vml"/><Relationship Id="rId6" Type="http://schemas.openxmlformats.org/officeDocument/2006/relationships/oleObject" Target="../embeddings/oleObject4.bin"/><Relationship Id="rId11" Type="http://schemas.openxmlformats.org/officeDocument/2006/relationships/image" Target="../media/image97.emf"/><Relationship Id="rId5" Type="http://schemas.openxmlformats.org/officeDocument/2006/relationships/image" Target="../media/image99.PNG"/><Relationship Id="rId10" Type="http://schemas.openxmlformats.org/officeDocument/2006/relationships/oleObject" Target="../embeddings/oleObject5.bin"/><Relationship Id="rId4" Type="http://schemas.openxmlformats.org/officeDocument/2006/relationships/image" Target="../media/image98.png"/><Relationship Id="rId9" Type="http://schemas.openxmlformats.org/officeDocument/2006/relationships/image" Target="../media/image101.png"/></Relationships>
</file>

<file path=ppt/slides/_rels/slide101.xml.rels><?xml version="1.0" encoding="UTF-8" standalone="yes"?>
<Relationships xmlns="http://schemas.openxmlformats.org/package/2006/relationships"><Relationship Id="rId8" Type="http://schemas.openxmlformats.org/officeDocument/2006/relationships/image" Target="../media/image102.emf"/><Relationship Id="rId3" Type="http://schemas.openxmlformats.org/officeDocument/2006/relationships/notesSlide" Target="../notesSlides/notesSlide80.xml"/><Relationship Id="rId7" Type="http://schemas.openxmlformats.org/officeDocument/2006/relationships/oleObject" Target="../embeddings/oleObject6.bin"/><Relationship Id="rId2" Type="http://schemas.openxmlformats.org/officeDocument/2006/relationships/slideLayout" Target="../slideLayouts/slideLayout27.xml"/><Relationship Id="rId1" Type="http://schemas.openxmlformats.org/officeDocument/2006/relationships/vmlDrawing" Target="../drawings/vmlDrawing5.v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103.emf"/><Relationship Id="rId4" Type="http://schemas.openxmlformats.org/officeDocument/2006/relationships/image" Target="../media/image104.PNG"/><Relationship Id="rId9" Type="http://schemas.openxmlformats.org/officeDocument/2006/relationships/oleObject" Target="../embeddings/oleObject7.bin"/></Relationships>
</file>

<file path=ppt/slides/_rels/slide10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1.xml"/><Relationship Id="rId1" Type="http://schemas.openxmlformats.org/officeDocument/2006/relationships/slideLayout" Target="../slideLayouts/slideLayout27.xml"/><Relationship Id="rId5" Type="http://schemas.openxmlformats.org/officeDocument/2006/relationships/image" Target="../media/image109.png"/><Relationship Id="rId4" Type="http://schemas.openxmlformats.org/officeDocument/2006/relationships/image" Target="../media/image108.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hyperlink" Target="https://tools.cdc.gov/medialibrary/index.aspx#/results" TargetMode="Externa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8" Type="http://schemas.openxmlformats.org/officeDocument/2006/relationships/hyperlink" Target="http://millionhearts.hhs.gov/stayconnected/eupdate.html" TargetMode="External"/><Relationship Id="rId3" Type="http://schemas.openxmlformats.org/officeDocument/2006/relationships/hyperlink" Target="http://millionhearts.hhs.gov/resources/action_guides.html" TargetMode="External"/><Relationship Id="rId7" Type="http://schemas.openxmlformats.org/officeDocument/2006/relationships/hyperlink" Target="http://recipes.millionhearts.hhs.gov/"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http://millionhearts.hhs.gov/aboutmh/100_congregations.html" TargetMode="External"/><Relationship Id="rId5" Type="http://schemas.openxmlformats.org/officeDocument/2006/relationships/hyperlink" Target="http://millionhearts.hhs.gov/files/MH_SMBP.pdf" TargetMode="External"/><Relationship Id="rId4" Type="http://schemas.openxmlformats.org/officeDocument/2006/relationships/hyperlink" Target="http://millionhearts.hhs.gov/Docs/MH_Mid-Course_Review.pdf" TargetMode="External"/><Relationship Id="rId9" Type="http://schemas.openxmlformats.org/officeDocument/2006/relationships/hyperlink" Target="http://www.millionhearts.hhs.gov/"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1.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hyperlink" Target="http://healthandwelfare.idaho.gov/Health/DiseasesConditions/DiabetesHomePage/ForHealthcareProfessionals/tabid/1325/Default.aspx" TargetMode="External"/><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healthtools.dhw.idaho.gov/" TargetMode="External"/><Relationship Id="rId1" Type="http://schemas.openxmlformats.org/officeDocument/2006/relationships/slideLayout" Target="../slideLayouts/slideLayout48.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healthandwelfare.idaho.gov/Health/DiseasesConditions/HeartDiseaseStrokePrevention/BloodPressureToolkit/tabid/2149/Default.aspx" TargetMode="Externa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7.xml"/></Relationships>
</file>

<file path=ppt/slides/_rels/slide3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5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1.xml"/><Relationship Id="rId1" Type="http://schemas.openxmlformats.org/officeDocument/2006/relationships/slideLayout" Target="../slideLayouts/slideLayout71.xml"/><Relationship Id="rId4" Type="http://schemas.openxmlformats.org/officeDocument/2006/relationships/image" Target="../media/image17.emf"/></Relationships>
</file>

<file path=ppt/slides/_rels/slide4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2.xml"/><Relationship Id="rId1" Type="http://schemas.openxmlformats.org/officeDocument/2006/relationships/slideLayout" Target="../slideLayouts/slideLayout73.xml"/><Relationship Id="rId4" Type="http://schemas.openxmlformats.org/officeDocument/2006/relationships/image" Target="../media/image19.em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4.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6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5.xml"/><Relationship Id="rId1" Type="http://schemas.openxmlformats.org/officeDocument/2006/relationships/vmlDrawing" Target="../drawings/vmlDrawing1.vml"/><Relationship Id="rId5" Type="http://schemas.openxmlformats.org/officeDocument/2006/relationships/image" Target="../media/image35.emf"/><Relationship Id="rId4" Type="http://schemas.openxmlformats.org/officeDocument/2006/relationships/oleObject" Target="../embeddings/oleObject1.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6.xml"/><Relationship Id="rId1" Type="http://schemas.openxmlformats.org/officeDocument/2006/relationships/vmlDrawing" Target="../drawings/vmlDrawing2.vml"/><Relationship Id="rId5" Type="http://schemas.openxmlformats.org/officeDocument/2006/relationships/image" Target="../media/image36.emf"/><Relationship Id="rId4" Type="http://schemas.openxmlformats.org/officeDocument/2006/relationships/oleObject" Target="../embeddings/oleObject2.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0.xml"/><Relationship Id="rId1" Type="http://schemas.openxmlformats.org/officeDocument/2006/relationships/vmlDrawing" Target="../drawings/vmlDrawing3.vml"/><Relationship Id="rId5" Type="http://schemas.openxmlformats.org/officeDocument/2006/relationships/image" Target="../media/image37.emf"/><Relationship Id="rId4" Type="http://schemas.openxmlformats.org/officeDocument/2006/relationships/oleObject" Target="../embeddings/oleObject3.bin"/></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hyperlink" Target="https://www.healthit.gov/sites/default/files/cerner_ehr_guide.pdf" TargetMode="External"/><Relationship Id="rId2" Type="http://schemas.openxmlformats.org/officeDocument/2006/relationships/hyperlink" Target="https://www.healthit.gov/sites/default/files/allscripts_ehr_guide.pdf" TargetMode="External"/><Relationship Id="rId1" Type="http://schemas.openxmlformats.org/officeDocument/2006/relationships/slideLayout" Target="../slideLayouts/slideLayout59.xml"/><Relationship Id="rId6" Type="http://schemas.openxmlformats.org/officeDocument/2006/relationships/hyperlink" Target="mailto:MillionHeartsONC@hhs.gov" TargetMode="External"/><Relationship Id="rId5" Type="http://schemas.openxmlformats.org/officeDocument/2006/relationships/hyperlink" Target="https://www.healthit.gov/providers-professionals/million-hearts" TargetMode="External"/><Relationship Id="rId4" Type="http://schemas.openxmlformats.org/officeDocument/2006/relationships/hyperlink" Target="https://www.healthit.gov/sites/default/files/nextgen_ehr_guide.pdf"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2.xml.rels><?xml version="1.0" encoding="UTF-8" standalone="yes"?>
<Relationships xmlns="http://schemas.openxmlformats.org/package/2006/relationships"><Relationship Id="rId8" Type="http://schemas.openxmlformats.org/officeDocument/2006/relationships/hyperlink" Target="http://jama.jamanetwork.com/article.aspx?articleid=1935131"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7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0.xml"/><Relationship Id="rId1" Type="http://schemas.openxmlformats.org/officeDocument/2006/relationships/slideLayout" Target="../slideLayouts/slideLayout59.xml"/></Relationships>
</file>

<file path=ppt/slides/_rels/slide56.xml.rels><?xml version="1.0" encoding="UTF-8" standalone="yes"?>
<Relationships xmlns="http://schemas.openxmlformats.org/package/2006/relationships"><Relationship Id="rId3" Type="http://schemas.openxmlformats.org/officeDocument/2006/relationships/hyperlink" Target="http://bit.ly/1IhzWZ7" TargetMode="External"/><Relationship Id="rId2" Type="http://schemas.openxmlformats.org/officeDocument/2006/relationships/notesSlide" Target="../notesSlides/notesSlide41.xml"/><Relationship Id="rId1" Type="http://schemas.openxmlformats.org/officeDocument/2006/relationships/slideLayout" Target="../slideLayouts/slideLayout61.xml"/><Relationship Id="rId5" Type="http://schemas.openxmlformats.org/officeDocument/2006/relationships/image" Target="../media/image38.png"/><Relationship Id="rId4" Type="http://schemas.openxmlformats.org/officeDocument/2006/relationships/hyperlink" Target="http://www.ihi.org/resources/Pages/HowtoImprove/ScienceofImprovementHowtoImprove.aspx"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bit.ly/1KB3Xny" TargetMode="External"/><Relationship Id="rId2" Type="http://schemas.openxmlformats.org/officeDocument/2006/relationships/notesSlide" Target="../notesSlides/notesSlide42.xml"/><Relationship Id="rId1" Type="http://schemas.openxmlformats.org/officeDocument/2006/relationships/slideLayout" Target="../slideLayouts/slideLayout6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6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millionhearts.hhs.gov/Docs/HTN_Change_Package.pdf" TargetMode="Externa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4.xml"/><Relationship Id="rId1" Type="http://schemas.openxmlformats.org/officeDocument/2006/relationships/slideLayout" Target="../slideLayouts/slideLayout5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5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9.xml"/></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5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72.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7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0.xml"/></Relationships>
</file>

<file path=ppt/slides/_rels/slide6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1.xml"/><Relationship Id="rId1" Type="http://schemas.openxmlformats.org/officeDocument/2006/relationships/slideLayout" Target="../slideLayouts/slideLayout81.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82.xml"/><Relationship Id="rId4" Type="http://schemas.openxmlformats.org/officeDocument/2006/relationships/hyperlink" Target="http://dx.doi.org/10.5888/pcd11.140173"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9.xml"/></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5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9.xml"/></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59.xml"/><Relationship Id="rId4" Type="http://schemas.openxmlformats.org/officeDocument/2006/relationships/image" Target="../media/image59.png"/></Relationships>
</file>

<file path=ppt/slides/_rels/slide74.xml.rels><?xml version="1.0" encoding="UTF-8" standalone="yes"?>
<Relationships xmlns="http://schemas.openxmlformats.org/package/2006/relationships"><Relationship Id="rId3" Type="http://schemas.openxmlformats.org/officeDocument/2006/relationships/hyperlink" Target="http://millionhearts.hhs.gov/Docs/MH_SMBP_Clinicians.pdf" TargetMode="External"/><Relationship Id="rId2" Type="http://schemas.openxmlformats.org/officeDocument/2006/relationships/notesSlide" Target="../notesSlides/notesSlide57.xml"/><Relationship Id="rId1" Type="http://schemas.openxmlformats.org/officeDocument/2006/relationships/slideLayout" Target="../slideLayouts/slideLayout66.xml"/><Relationship Id="rId4" Type="http://schemas.openxmlformats.org/officeDocument/2006/relationships/image" Target="../media/image60.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78.xml.rels><?xml version="1.0" encoding="UTF-8" standalone="yes"?>
<Relationships xmlns="http://schemas.openxmlformats.org/package/2006/relationships"><Relationship Id="rId8" Type="http://schemas.openxmlformats.org/officeDocument/2006/relationships/hyperlink" Target="http://millionhearts.hhs.gov/aboutmh/100_congregations.html" TargetMode="External"/><Relationship Id="rId3" Type="http://schemas.openxmlformats.org/officeDocument/2006/relationships/hyperlink" Target="http://millionhearts.hhs.gov/resources/protocols.html" TargetMode="External"/><Relationship Id="rId7" Type="http://schemas.openxmlformats.org/officeDocument/2006/relationships/hyperlink" Target="http://millionhearts.hhs.gov/newsevents/hypertension_control_champions.html" TargetMode="External"/><Relationship Id="rId2" Type="http://schemas.openxmlformats.org/officeDocument/2006/relationships/notesSlide" Target="../notesSlides/notesSlide59.xml"/><Relationship Id="rId1" Type="http://schemas.openxmlformats.org/officeDocument/2006/relationships/slideLayout" Target="../slideLayouts/slideLayout86.xml"/><Relationship Id="rId6" Type="http://schemas.openxmlformats.org/officeDocument/2006/relationships/hyperlink" Target="http://www.measureuppressuredown.com/Find/NDA2015/team_nda2015.asp" TargetMode="External"/><Relationship Id="rId5" Type="http://schemas.openxmlformats.org/officeDocument/2006/relationships/hyperlink" Target="https://www.youtube.com/watch?v=8DQo3uCK5_Y" TargetMode="External"/><Relationship Id="rId10" Type="http://schemas.openxmlformats.org/officeDocument/2006/relationships/hyperlink" Target="http://millionhearts.hhs.gov/stayconnected/eupdate.html" TargetMode="External"/><Relationship Id="rId4" Type="http://schemas.openxmlformats.org/officeDocument/2006/relationships/hyperlink" Target="http://millionhearts.hhs.gov/Docs/HTN_Change_Package.pdf" TargetMode="External"/><Relationship Id="rId9" Type="http://schemas.openxmlformats.org/officeDocument/2006/relationships/hyperlink" Target="http://recipes.millionhearts.hhs.gov/"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23.png"/><Relationship Id="rId2" Type="http://schemas.openxmlformats.org/officeDocument/2006/relationships/notesSlide" Target="../notesSlides/notesSlide60.xml"/><Relationship Id="rId1" Type="http://schemas.openxmlformats.org/officeDocument/2006/relationships/slideLayout" Target="../slideLayouts/slideLayout87.xml"/><Relationship Id="rId6" Type="http://schemas.openxmlformats.org/officeDocument/2006/relationships/image" Target="../media/image63.png"/><Relationship Id="rId5" Type="http://schemas.openxmlformats.org/officeDocument/2006/relationships/image" Target="../media/image25.png"/><Relationship Id="rId4" Type="http://schemas.openxmlformats.org/officeDocument/2006/relationships/image" Target="../media/image6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1.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32.xml"/><Relationship Id="rId6" Type="http://schemas.openxmlformats.org/officeDocument/2006/relationships/image" Target="../media/image6.png"/><Relationship Id="rId5" Type="http://schemas.openxmlformats.org/officeDocument/2006/relationships/image" Target="../media/image68.png"/><Relationship Id="rId4" Type="http://schemas.openxmlformats.org/officeDocument/2006/relationships/image" Target="../media/image67.png"/></Relationships>
</file>

<file path=ppt/slides/_rels/slide8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67.xml"/><Relationship Id="rId1" Type="http://schemas.openxmlformats.org/officeDocument/2006/relationships/slideLayout" Target="../slideLayouts/slideLayout27.xml"/><Relationship Id="rId4" Type="http://schemas.openxmlformats.org/officeDocument/2006/relationships/image" Target="../media/image70.png"/></Relationships>
</file>

<file path=ppt/slides/_rels/slide8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8.xml"/><Relationship Id="rId1" Type="http://schemas.openxmlformats.org/officeDocument/2006/relationships/slideLayout" Target="../slideLayouts/slideLayout28.xml"/><Relationship Id="rId4" Type="http://schemas.openxmlformats.org/officeDocument/2006/relationships/image" Target="../media/image72.png"/></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9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28.xml"/><Relationship Id="rId4" Type="http://schemas.openxmlformats.org/officeDocument/2006/relationships/image" Target="../media/image74.png"/></Relationships>
</file>

<file path=ppt/slides/_rels/slide9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32.xml"/><Relationship Id="rId5" Type="http://schemas.openxmlformats.org/officeDocument/2006/relationships/image" Target="../media/image70.png"/><Relationship Id="rId4" Type="http://schemas.openxmlformats.org/officeDocument/2006/relationships/image" Target="../media/image76.png"/></Relationships>
</file>

<file path=ppt/slides/_rels/slide9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1.xml"/><Relationship Id="rId1" Type="http://schemas.openxmlformats.org/officeDocument/2006/relationships/slideLayout" Target="../slideLayouts/slideLayout27.xml"/></Relationships>
</file>

<file path=ppt/slides/_rels/slide9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2.xml"/><Relationship Id="rId1" Type="http://schemas.openxmlformats.org/officeDocument/2006/relationships/slideLayout" Target="../slideLayouts/slideLayout27.xml"/><Relationship Id="rId5" Type="http://schemas.openxmlformats.org/officeDocument/2006/relationships/image" Target="../media/image80.png"/><Relationship Id="rId4" Type="http://schemas.openxmlformats.org/officeDocument/2006/relationships/image" Target="../media/image79.jpeg"/></Relationships>
</file>

<file path=ppt/slides/_rels/slide9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3.xml"/><Relationship Id="rId1" Type="http://schemas.openxmlformats.org/officeDocument/2006/relationships/slideLayout" Target="../slideLayouts/slideLayout27.xml"/><Relationship Id="rId5" Type="http://schemas.openxmlformats.org/officeDocument/2006/relationships/image" Target="../media/image83.png"/><Relationship Id="rId4" Type="http://schemas.openxmlformats.org/officeDocument/2006/relationships/image" Target="../media/image82.png"/></Relationships>
</file>

<file path=ppt/slides/_rels/slide95.xml.rels><?xml version="1.0" encoding="UTF-8" standalone="yes"?>
<Relationships xmlns="http://schemas.openxmlformats.org/package/2006/relationships"><Relationship Id="rId8" Type="http://schemas.openxmlformats.org/officeDocument/2006/relationships/image" Target="../media/image87.jpg"/><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notesSlide" Target="../notesSlides/notesSlide74.xml"/><Relationship Id="rId1" Type="http://schemas.openxmlformats.org/officeDocument/2006/relationships/slideLayout" Target="../slideLayouts/slideLayout27.xml"/><Relationship Id="rId6" Type="http://schemas.openxmlformats.org/officeDocument/2006/relationships/image" Target="../media/image85.jpeg"/><Relationship Id="rId5" Type="http://schemas.openxmlformats.org/officeDocument/2006/relationships/hyperlink" Target="http://www.google.com/imgres?imgurl=http://www.allbestwallpapers.com/tagwallpaper/church-wallpaper.jpg&amp;imgrefurl=http://www.allbestwallpapers.com/church_wallpapers.html&amp;usg=__dqQTGgPzxgRcThc_nBqw0uInUEU=&amp;h=1600&amp;w=1200&amp;sz=318&amp;hl=en&amp;start=5&amp;sig2=9EvIQ7AQNGeZaSzvkP266Q&amp;zoom=1&amp;tbnid=3MujLA-6YP4RoM:&amp;tbnh=150&amp;tbnw=113&amp;ei=3oOcTp_8BaqtsQKSnrDuBA&amp;prev=/search?q=church+image&amp;hl=en&amp;sa=X&amp;rls=com.microsoft:en-us&amp;tbm=isch&amp;prmd=ivns&amp;itbs=1" TargetMode="External"/><Relationship Id="rId4" Type="http://schemas.microsoft.com/office/2007/relationships/hdphoto" Target="../media/hdphoto1.wdp"/></Relationships>
</file>

<file path=ppt/slides/_rels/slide96.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75.xml"/><Relationship Id="rId1" Type="http://schemas.openxmlformats.org/officeDocument/2006/relationships/slideLayout" Target="../slideLayouts/slideLayout28.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97.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76.xml"/><Relationship Id="rId1" Type="http://schemas.openxmlformats.org/officeDocument/2006/relationships/slideLayout" Target="../slideLayouts/slideLayout32.xml"/><Relationship Id="rId4" Type="http://schemas.openxmlformats.org/officeDocument/2006/relationships/image" Target="../media/image94.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7.xml"/></Relationships>
</file>

<file path=ppt/slides/_rels/slide9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8.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3038"/>
            <a:ext cx="9144000" cy="6858000"/>
          </a:xfrm>
          <a:prstGeom prst="rect">
            <a:avLst/>
          </a:prstGeom>
        </p:spPr>
      </p:pic>
      <p:sp>
        <p:nvSpPr>
          <p:cNvPr id="5" name="TextBox 4"/>
          <p:cNvSpPr txBox="1"/>
          <p:nvPr/>
        </p:nvSpPr>
        <p:spPr>
          <a:xfrm>
            <a:off x="685800" y="3079529"/>
            <a:ext cx="7924800" cy="2558393"/>
          </a:xfrm>
          <a:prstGeom prst="rect">
            <a:avLst/>
          </a:prstGeom>
          <a:noFill/>
        </p:spPr>
        <p:txBody>
          <a:bodyPr wrap="square" rtlCol="0">
            <a:spAutoFit/>
          </a:bodyPr>
          <a:lstStyle/>
          <a:p>
            <a:pPr algn="ctr" defTabSz="685800"/>
            <a:r>
              <a:rPr lang="en-US" sz="2200" dirty="0">
                <a:solidFill>
                  <a:prstClr val="white"/>
                </a:solidFill>
                <a:latin typeface="Arial Black" panose="020B0A04020102020204" pitchFamily="34" charset="0"/>
              </a:rPr>
              <a:t>Advancing Million Hearts®:</a:t>
            </a:r>
          </a:p>
          <a:p>
            <a:pPr algn="ctr" defTabSz="685800"/>
            <a:r>
              <a:rPr lang="en-US" sz="2200" dirty="0">
                <a:solidFill>
                  <a:prstClr val="white"/>
                </a:solidFill>
                <a:latin typeface="Arial Black" panose="020B0A04020102020204" pitchFamily="34" charset="0"/>
              </a:rPr>
              <a:t> AHA and State Heart Disease and Stroke </a:t>
            </a:r>
          </a:p>
          <a:p>
            <a:pPr algn="ctr" defTabSz="685800"/>
            <a:r>
              <a:rPr lang="en-US" sz="2200" dirty="0">
                <a:solidFill>
                  <a:prstClr val="white"/>
                </a:solidFill>
                <a:latin typeface="Arial Black" panose="020B0A04020102020204" pitchFamily="34" charset="0"/>
              </a:rPr>
              <a:t>Prevention Programs Working Together in Idaho</a:t>
            </a:r>
          </a:p>
          <a:p>
            <a:pPr algn="ctr" defTabSz="685800"/>
            <a:endParaRPr lang="en-US" sz="1200" dirty="0">
              <a:solidFill>
                <a:prstClr val="white"/>
              </a:solidFill>
            </a:endParaRPr>
          </a:p>
          <a:p>
            <a:pPr algn="ctr" defTabSz="685800"/>
            <a:r>
              <a:rPr lang="en-US" sz="1400" dirty="0">
                <a:solidFill>
                  <a:schemeClr val="bg1"/>
                </a:solidFill>
                <a:latin typeface="Arial" panose="020B0604020202020204" pitchFamily="34" charset="0"/>
                <a:cs typeface="Arial" panose="020B0604020202020204" pitchFamily="34" charset="0"/>
              </a:rPr>
              <a:t>July 27, 2016</a:t>
            </a:r>
          </a:p>
          <a:p>
            <a:pPr algn="ctr" defTabSz="685800"/>
            <a:r>
              <a:rPr lang="en-US" sz="1400" dirty="0">
                <a:solidFill>
                  <a:schemeClr val="bg1"/>
                </a:solidFill>
                <a:latin typeface="Arial" panose="020B0604020202020204" pitchFamily="34" charset="0"/>
                <a:cs typeface="Arial" panose="020B0604020202020204" pitchFamily="34" charset="0"/>
              </a:rPr>
              <a:t>10:00  AM to 3:00 PM MT</a:t>
            </a:r>
            <a:endParaRPr lang="en-US" sz="1200" dirty="0">
              <a:solidFill>
                <a:schemeClr val="bg1"/>
              </a:solidFill>
              <a:latin typeface="Arial" panose="020B0604020202020204" pitchFamily="34" charset="0"/>
              <a:cs typeface="Arial" panose="020B0604020202020204" pitchFamily="34" charset="0"/>
            </a:endParaRPr>
          </a:p>
          <a:p>
            <a:pPr algn="ctr" defTabSz="685800">
              <a:lnSpc>
                <a:spcPct val="150000"/>
              </a:lnSpc>
            </a:pPr>
            <a:endParaRPr lang="en-US" sz="1050" i="1" dirty="0">
              <a:solidFill>
                <a:schemeClr val="bg1"/>
              </a:solidFill>
              <a:latin typeface="Arial" panose="020B0604020202020204" pitchFamily="34" charset="0"/>
              <a:cs typeface="Arial" panose="020B0604020202020204" pitchFamily="34" charset="0"/>
            </a:endParaRPr>
          </a:p>
          <a:p>
            <a:pPr algn="ctr" defTabSz="685800">
              <a:lnSpc>
                <a:spcPct val="150000"/>
              </a:lnSpc>
            </a:pPr>
            <a:r>
              <a:rPr lang="en-US" sz="1100" i="1" dirty="0">
                <a:solidFill>
                  <a:schemeClr val="bg1"/>
                </a:solidFill>
                <a:latin typeface="Arial" panose="020B0604020202020204" pitchFamily="34" charset="0"/>
                <a:cs typeface="Arial" panose="020B0604020202020204" pitchFamily="34" charset="0"/>
              </a:rPr>
              <a:t>JRW Building, East Conference Room</a:t>
            </a:r>
          </a:p>
          <a:p>
            <a:pPr algn="ctr" defTabSz="685800"/>
            <a:r>
              <a:rPr lang="en-US" sz="1100" i="1" dirty="0">
                <a:solidFill>
                  <a:schemeClr val="bg1"/>
                </a:solidFill>
                <a:latin typeface="Arial" panose="020B0604020202020204" pitchFamily="34" charset="0"/>
                <a:cs typeface="Arial" panose="020B0604020202020204" pitchFamily="34" charset="0"/>
              </a:rPr>
              <a:t>700 West State Street</a:t>
            </a:r>
          </a:p>
          <a:p>
            <a:pPr algn="ctr" defTabSz="685800"/>
            <a:r>
              <a:rPr lang="en-US" sz="1100" i="1" dirty="0">
                <a:solidFill>
                  <a:schemeClr val="bg1"/>
                </a:solidFill>
                <a:latin typeface="Arial" panose="020B0604020202020204" pitchFamily="34" charset="0"/>
                <a:cs typeface="Arial" panose="020B0604020202020204" pitchFamily="34" charset="0"/>
              </a:rPr>
              <a:t>Boise, ID 83702</a:t>
            </a:r>
          </a:p>
        </p:txBody>
      </p:sp>
    </p:spTree>
    <p:extLst>
      <p:ext uri="{BB962C8B-B14F-4D97-AF65-F5344CB8AC3E}">
        <p14:creationId xmlns:p14="http://schemas.microsoft.com/office/powerpoint/2010/main" val="2815157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682" y="457200"/>
            <a:ext cx="8228647" cy="1143000"/>
          </a:xfrm>
        </p:spPr>
        <p:txBody>
          <a:bodyPr/>
          <a:lstStyle/>
          <a:p>
            <a:r>
              <a:rPr lang="en-US" dirty="0"/>
              <a:t>Million Hearts</a:t>
            </a:r>
            <a:r>
              <a:rPr lang="en-US" baseline="30000" dirty="0"/>
              <a:t>®</a:t>
            </a:r>
            <a:r>
              <a:rPr lang="en-US" dirty="0"/>
              <a:t> Accomplishments</a:t>
            </a:r>
            <a:endParaRPr lang="en-US" baseline="30000" dirty="0"/>
          </a:p>
        </p:txBody>
      </p:sp>
      <p:pic>
        <p:nvPicPr>
          <p:cNvPr id="2" name="Picture 1"/>
          <p:cNvPicPr>
            <a:picLocks noChangeAspect="1"/>
          </p:cNvPicPr>
          <p:nvPr/>
        </p:nvPicPr>
        <p:blipFill>
          <a:blip r:embed="rId3"/>
          <a:stretch>
            <a:fillRect/>
          </a:stretch>
        </p:blipFill>
        <p:spPr>
          <a:xfrm>
            <a:off x="320741" y="1445723"/>
            <a:ext cx="8670859" cy="4269277"/>
          </a:xfrm>
          <a:prstGeom prst="rect">
            <a:avLst/>
          </a:prstGeom>
        </p:spPr>
      </p:pic>
      <p:pic>
        <p:nvPicPr>
          <p:cNvPr id="4" name="Picture 3"/>
          <p:cNvPicPr>
            <a:picLocks noChangeAspect="1"/>
          </p:cNvPicPr>
          <p:nvPr/>
        </p:nvPicPr>
        <p:blipFill>
          <a:blip r:embed="rId4"/>
          <a:stretch>
            <a:fillRect/>
          </a:stretch>
        </p:blipFill>
        <p:spPr>
          <a:xfrm>
            <a:off x="1600200" y="6019800"/>
            <a:ext cx="6621378" cy="557212"/>
          </a:xfrm>
          <a:prstGeom prst="rect">
            <a:avLst/>
          </a:prstGeom>
        </p:spPr>
      </p:pic>
    </p:spTree>
    <p:extLst>
      <p:ext uri="{BB962C8B-B14F-4D97-AF65-F5344CB8AC3E}">
        <p14:creationId xmlns:p14="http://schemas.microsoft.com/office/powerpoint/2010/main" val="17897591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Tools &amp; Resources for Successful Control</a:t>
            </a:r>
          </a:p>
        </p:txBody>
      </p:sp>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100</a:t>
            </a:fld>
            <a:endParaRPr lang="en-US" dirty="0">
              <a:solidFill>
                <a:prstClr val="black">
                  <a:tint val="75000"/>
                </a:prstClr>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1" y="1799742"/>
            <a:ext cx="4212040" cy="3662935"/>
          </a:xfrm>
          <a:prstGeom prst="rect">
            <a:avLst/>
          </a:prstGeom>
        </p:spPr>
      </p:pic>
      <p:sp>
        <p:nvSpPr>
          <p:cNvPr id="10" name="Oval 9"/>
          <p:cNvSpPr/>
          <p:nvPr/>
        </p:nvSpPr>
        <p:spPr bwMode="auto">
          <a:xfrm>
            <a:off x="4343400" y="4885841"/>
            <a:ext cx="2209800" cy="685800"/>
          </a:xfrm>
          <a:prstGeom prst="ellipse">
            <a:avLst/>
          </a:prstGeom>
          <a:noFill/>
          <a:ln w="38100" cap="flat" cmpd="sng" algn="ctr">
            <a:solidFill>
              <a:schemeClr val="bg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defTabSz="685800"/>
            <a:endParaRPr lang="en-US" sz="1500" b="1" dirty="0">
              <a:solidFill>
                <a:prstClr val="black"/>
              </a:solidFill>
              <a:latin typeface="Times New Roman" pitchFamily="18"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8900" y="1799742"/>
            <a:ext cx="3714750" cy="3728750"/>
          </a:xfrm>
          <a:prstGeom prst="rect">
            <a:avLst/>
          </a:prstGeom>
        </p:spPr>
      </p:pic>
      <p:graphicFrame>
        <p:nvGraphicFramePr>
          <p:cNvPr id="12" name="Object 11"/>
          <p:cNvGraphicFramePr>
            <a:graphicFrameLocks noChangeAspect="1"/>
          </p:cNvGraphicFramePr>
          <p:nvPr/>
        </p:nvGraphicFramePr>
        <p:xfrm>
          <a:off x="2057400" y="1856892"/>
          <a:ext cx="4743450" cy="3557935"/>
        </p:xfrm>
        <a:graphic>
          <a:graphicData uri="http://schemas.openxmlformats.org/presentationml/2006/ole">
            <mc:AlternateContent xmlns:mc="http://schemas.openxmlformats.org/markup-compatibility/2006">
              <mc:Choice xmlns:v="urn:schemas-microsoft-com:vml" Requires="v">
                <p:oleObj spid="_x0000_s8220" name="Acrobat Document" r:id="rId6" imgW="13167360" imgH="9875506" progId="AcroExch.Document.11">
                  <p:embed/>
                </p:oleObj>
              </mc:Choice>
              <mc:Fallback>
                <p:oleObj name="Acrobat Document" r:id="rId6" imgW="13167360" imgH="9875506" progId="AcroExch.Document.11">
                  <p:embed/>
                  <p:pic>
                    <p:nvPicPr>
                      <p:cNvPr id="0" name=""/>
                      <p:cNvPicPr/>
                      <p:nvPr/>
                    </p:nvPicPr>
                    <p:blipFill>
                      <a:blip r:embed="rId7"/>
                      <a:stretch>
                        <a:fillRect/>
                      </a:stretch>
                    </p:blipFill>
                    <p:spPr>
                      <a:xfrm>
                        <a:off x="2057400" y="1856892"/>
                        <a:ext cx="4743450" cy="3557935"/>
                      </a:xfrm>
                      <a:prstGeom prst="rect">
                        <a:avLst/>
                      </a:prstGeom>
                    </p:spPr>
                  </p:pic>
                </p:oleObj>
              </mc:Fallback>
            </mc:AlternateContent>
          </a:graphicData>
        </a:graphic>
      </p:graphicFrame>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74554" y="1928899"/>
            <a:ext cx="4909145" cy="3470435"/>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4553" y="2478224"/>
            <a:ext cx="5318852" cy="2114550"/>
          </a:xfrm>
          <a:prstGeom prst="rect">
            <a:avLst/>
          </a:prstGeom>
        </p:spPr>
      </p:pic>
      <p:graphicFrame>
        <p:nvGraphicFramePr>
          <p:cNvPr id="15" name="Object 14"/>
          <p:cNvGraphicFramePr>
            <a:graphicFrameLocks noChangeAspect="1"/>
          </p:cNvGraphicFramePr>
          <p:nvPr/>
        </p:nvGraphicFramePr>
        <p:xfrm>
          <a:off x="2962853" y="1835328"/>
          <a:ext cx="2914650" cy="3770792"/>
        </p:xfrm>
        <a:graphic>
          <a:graphicData uri="http://schemas.openxmlformats.org/presentationml/2006/ole">
            <mc:AlternateContent xmlns:mc="http://schemas.openxmlformats.org/markup-compatibility/2006">
              <mc:Choice xmlns:v="urn:schemas-microsoft-com:vml" Requires="v">
                <p:oleObj spid="_x0000_s8221" name="Acrobat Document" r:id="rId10" imgW="4663283" imgH="6034851" progId="AcroExch.Document.11">
                  <p:embed/>
                </p:oleObj>
              </mc:Choice>
              <mc:Fallback>
                <p:oleObj name="Acrobat Document" r:id="rId10" imgW="4663283" imgH="6034851" progId="AcroExch.Document.11">
                  <p:embed/>
                  <p:pic>
                    <p:nvPicPr>
                      <p:cNvPr id="0" name=""/>
                      <p:cNvPicPr/>
                      <p:nvPr/>
                    </p:nvPicPr>
                    <p:blipFill>
                      <a:blip r:embed="rId11"/>
                      <a:stretch>
                        <a:fillRect/>
                      </a:stretch>
                    </p:blipFill>
                    <p:spPr>
                      <a:xfrm>
                        <a:off x="2962853" y="1835328"/>
                        <a:ext cx="2914650" cy="3770792"/>
                      </a:xfrm>
                      <a:prstGeom prst="rect">
                        <a:avLst/>
                      </a:prstGeom>
                    </p:spPr>
                  </p:pic>
                </p:oleObj>
              </mc:Fallback>
            </mc:AlternateContent>
          </a:graphicData>
        </a:graphic>
      </p:graphicFrame>
    </p:spTree>
    <p:extLst>
      <p:ext uri="{BB962C8B-B14F-4D97-AF65-F5344CB8AC3E}">
        <p14:creationId xmlns:p14="http://schemas.microsoft.com/office/powerpoint/2010/main" val="11437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Tools &amp; Resources for Successful Control</a:t>
            </a:r>
          </a:p>
        </p:txBody>
      </p:sp>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101</a:t>
            </a:fld>
            <a:endParaRPr lang="en-US" dirty="0">
              <a:solidFill>
                <a:prstClr val="black">
                  <a:tint val="75000"/>
                </a:prst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8056" y="2014558"/>
            <a:ext cx="4388520" cy="3712287"/>
          </a:xfrm>
          <a:prstGeom prst="rect">
            <a:avLst/>
          </a:prstGeom>
        </p:spPr>
      </p:pic>
      <p:sp>
        <p:nvSpPr>
          <p:cNvPr id="6" name="Oval 5"/>
          <p:cNvSpPr/>
          <p:nvPr/>
        </p:nvSpPr>
        <p:spPr bwMode="auto">
          <a:xfrm>
            <a:off x="2186835" y="5128001"/>
            <a:ext cx="2209800" cy="685800"/>
          </a:xfrm>
          <a:prstGeom prst="ellipse">
            <a:avLst/>
          </a:prstGeom>
          <a:noFill/>
          <a:ln w="38100" cap="flat" cmpd="sng" algn="ctr">
            <a:solidFill>
              <a:schemeClr val="bg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500" b="1" dirty="0">
              <a:solidFill>
                <a:prstClr val="black"/>
              </a:solidFill>
              <a:latin typeface="Times New Roman" pitchFamily="18"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1198" y="1933515"/>
            <a:ext cx="3693319" cy="3793331"/>
          </a:xfrm>
          <a:prstGeom prst="rect">
            <a:avLst/>
          </a:prstGeom>
        </p:spPr>
      </p:pic>
      <p:grpSp>
        <p:nvGrpSpPr>
          <p:cNvPr id="8" name="Group 7"/>
          <p:cNvGrpSpPr>
            <a:grpSpLocks/>
          </p:cNvGrpSpPr>
          <p:nvPr/>
        </p:nvGrpSpPr>
        <p:grpSpPr bwMode="auto">
          <a:xfrm>
            <a:off x="3279830" y="2099051"/>
            <a:ext cx="2860625" cy="3627794"/>
            <a:chOff x="-1" y="0"/>
            <a:chExt cx="2209802" cy="1981200"/>
          </a:xfrm>
        </p:grpSpPr>
        <p:sp>
          <p:nvSpPr>
            <p:cNvPr id="9" name="Rectangle 8"/>
            <p:cNvSpPr>
              <a:spLocks/>
            </p:cNvSpPr>
            <p:nvPr/>
          </p:nvSpPr>
          <p:spPr bwMode="auto">
            <a:xfrm>
              <a:off x="-1" y="0"/>
              <a:ext cx="2209802" cy="1981200"/>
            </a:xfrm>
            <a:prstGeom prst="rect">
              <a:avLst/>
            </a:prstGeom>
            <a:solidFill>
              <a:srgbClr val="FFFFFF"/>
            </a:solidFill>
            <a:ln w="25400">
              <a:solidFill>
                <a:srgbClr val="4F81BD"/>
              </a:solidFill>
              <a:bevel/>
              <a:headEnd/>
              <a:tailEnd/>
            </a:ln>
          </p:spPr>
          <p:txBody>
            <a:bodyPr lIns="34290" rIns="34290"/>
            <a:lstStyle>
              <a:lvl1pPr>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defTabSz="685800"/>
              <a:endParaRPr lang="en-US" altLang="en-US" sz="1350" dirty="0"/>
            </a:p>
          </p:txBody>
        </p:sp>
        <p:pic>
          <p:nvPicPr>
            <p:cNvPr id="10" name="Picture 9" descr="AV_HBP_How-To_PATIENT_042215_B_copy.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782" y="35379"/>
              <a:ext cx="2100055" cy="186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grpSp>
      <p:graphicFrame>
        <p:nvGraphicFramePr>
          <p:cNvPr id="11" name="Object 10"/>
          <p:cNvGraphicFramePr>
            <a:graphicFrameLocks noChangeAspect="1"/>
          </p:cNvGraphicFramePr>
          <p:nvPr/>
        </p:nvGraphicFramePr>
        <p:xfrm>
          <a:off x="3438947" y="2384801"/>
          <a:ext cx="2614821" cy="3382892"/>
        </p:xfrm>
        <a:graphic>
          <a:graphicData uri="http://schemas.openxmlformats.org/presentationml/2006/ole">
            <mc:AlternateContent xmlns:mc="http://schemas.openxmlformats.org/markup-compatibility/2006">
              <mc:Choice xmlns:v="urn:schemas-microsoft-com:vml" Requires="v">
                <p:oleObj spid="_x0000_s9244" name="Acrobat Document" r:id="rId7" imgW="4663283" imgH="6034851" progId="AcroExch.Document.11">
                  <p:embed/>
                </p:oleObj>
              </mc:Choice>
              <mc:Fallback>
                <p:oleObj name="Acrobat Document" r:id="rId7" imgW="4663283" imgH="6034851" progId="AcroExch.Document.11">
                  <p:embed/>
                  <p:pic>
                    <p:nvPicPr>
                      <p:cNvPr id="0" name=""/>
                      <p:cNvPicPr/>
                      <p:nvPr/>
                    </p:nvPicPr>
                    <p:blipFill>
                      <a:blip r:embed="rId8"/>
                      <a:stretch>
                        <a:fillRect/>
                      </a:stretch>
                    </p:blipFill>
                    <p:spPr>
                      <a:xfrm>
                        <a:off x="3438947" y="2384801"/>
                        <a:ext cx="2614821" cy="3382892"/>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3105278" y="1798323"/>
          <a:ext cx="3027013" cy="3916160"/>
        </p:xfrm>
        <a:graphic>
          <a:graphicData uri="http://schemas.openxmlformats.org/presentationml/2006/ole">
            <mc:AlternateContent xmlns:mc="http://schemas.openxmlformats.org/markup-compatibility/2006">
              <mc:Choice xmlns:v="urn:schemas-microsoft-com:vml" Requires="v">
                <p:oleObj spid="_x0000_s9245" name="Acrobat Document" r:id="rId9" imgW="4663283" imgH="6034851" progId="AcroExch.Document.11">
                  <p:embed/>
                </p:oleObj>
              </mc:Choice>
              <mc:Fallback>
                <p:oleObj name="Acrobat Document" r:id="rId9" imgW="4663283" imgH="6034851" progId="AcroExch.Document.11">
                  <p:embed/>
                  <p:pic>
                    <p:nvPicPr>
                      <p:cNvPr id="0" name=""/>
                      <p:cNvPicPr/>
                      <p:nvPr/>
                    </p:nvPicPr>
                    <p:blipFill>
                      <a:blip r:embed="rId10"/>
                      <a:stretch>
                        <a:fillRect/>
                      </a:stretch>
                    </p:blipFill>
                    <p:spPr>
                      <a:xfrm>
                        <a:off x="3105278" y="1798323"/>
                        <a:ext cx="3027013" cy="3916160"/>
                      </a:xfrm>
                      <a:prstGeom prst="rect">
                        <a:avLst/>
                      </a:prstGeom>
                    </p:spPr>
                  </p:pic>
                </p:oleObj>
              </mc:Fallback>
            </mc:AlternateContent>
          </a:graphicData>
        </a:graphic>
      </p:graphicFrame>
    </p:spTree>
    <p:extLst>
      <p:ext uri="{BB962C8B-B14F-4D97-AF65-F5344CB8AC3E}">
        <p14:creationId xmlns:p14="http://schemas.microsoft.com/office/powerpoint/2010/main" val="243446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132" y="1050412"/>
            <a:ext cx="8640020" cy="398510"/>
          </a:xfrm>
        </p:spPr>
        <p:txBody>
          <a:bodyPr>
            <a:noAutofit/>
          </a:bodyPr>
          <a:lstStyle/>
          <a:p>
            <a:r>
              <a:rPr lang="en-US" sz="2850" dirty="0"/>
              <a:t>Elements Associated with Effective Adoption of Protocols</a:t>
            </a:r>
          </a:p>
        </p:txBody>
      </p:sp>
      <p:sp>
        <p:nvSpPr>
          <p:cNvPr id="3" name="Content Placeholder 2"/>
          <p:cNvSpPr>
            <a:spLocks noGrp="1"/>
          </p:cNvSpPr>
          <p:nvPr>
            <p:ph idx="1"/>
          </p:nvPr>
        </p:nvSpPr>
        <p:spPr>
          <a:xfrm>
            <a:off x="249382" y="1717757"/>
            <a:ext cx="8265968" cy="511092"/>
          </a:xfrm>
        </p:spPr>
        <p:txBody>
          <a:bodyPr>
            <a:normAutofit/>
          </a:bodyPr>
          <a:lstStyle/>
          <a:p>
            <a:pPr marL="0" indent="0">
              <a:buNone/>
            </a:pPr>
            <a:r>
              <a:rPr lang="en-US" sz="2700" b="1" dirty="0"/>
              <a:t>Practice Team-Base Care</a:t>
            </a:r>
          </a:p>
        </p:txBody>
      </p:sp>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102</a:t>
            </a:fld>
            <a:endParaRPr lang="en-US" dirty="0">
              <a:solidFill>
                <a:prstClr val="black">
                  <a:tint val="75000"/>
                </a:prstClr>
              </a:solidFill>
            </a:endParaRPr>
          </a:p>
        </p:txBody>
      </p:sp>
      <p:sp>
        <p:nvSpPr>
          <p:cNvPr id="5" name="Rectangle 4"/>
          <p:cNvSpPr/>
          <p:nvPr/>
        </p:nvSpPr>
        <p:spPr>
          <a:xfrm>
            <a:off x="534691" y="2142168"/>
            <a:ext cx="7718157" cy="1915909"/>
          </a:xfrm>
          <a:prstGeom prst="rect">
            <a:avLst/>
          </a:prstGeom>
        </p:spPr>
        <p:txBody>
          <a:bodyPr wrap="square">
            <a:spAutoFit/>
          </a:bodyPr>
          <a:lstStyle/>
          <a:p>
            <a:pPr marL="214313" indent="-214313" defTabSz="685800">
              <a:spcAft>
                <a:spcPts val="900"/>
              </a:spcAft>
              <a:buFont typeface="Arial" panose="020B0604020202020204" pitchFamily="34" charset="0"/>
              <a:buChar char="•"/>
            </a:pPr>
            <a:r>
              <a:rPr lang="en-US" sz="1350" dirty="0">
                <a:solidFill>
                  <a:prstClr val="black"/>
                </a:solidFill>
              </a:rPr>
              <a:t>Make hypertension control a priority.</a:t>
            </a:r>
          </a:p>
          <a:p>
            <a:pPr marL="214313" indent="-214313" defTabSz="685800">
              <a:spcAft>
                <a:spcPts val="900"/>
              </a:spcAft>
              <a:buFont typeface="Arial" panose="020B0604020202020204" pitchFamily="34" charset="0"/>
              <a:buChar char="•"/>
            </a:pPr>
            <a:r>
              <a:rPr lang="en-US" sz="1350" dirty="0">
                <a:solidFill>
                  <a:prstClr val="black"/>
                </a:solidFill>
              </a:rPr>
              <a:t>Fully use the expertise and scope of practice of every member of the health care team.</a:t>
            </a:r>
          </a:p>
          <a:p>
            <a:pPr marL="214313" indent="-214313" defTabSz="685800">
              <a:spcAft>
                <a:spcPts val="900"/>
              </a:spcAft>
              <a:buFont typeface="Arial" panose="020B0604020202020204" pitchFamily="34" charset="0"/>
              <a:buChar char="•"/>
            </a:pPr>
            <a:r>
              <a:rPr lang="en-US" sz="1350" dirty="0">
                <a:solidFill>
                  <a:prstClr val="black"/>
                </a:solidFill>
              </a:rPr>
              <a:t>Include the patient and family as key members of the team.</a:t>
            </a:r>
          </a:p>
          <a:p>
            <a:pPr marL="214313" indent="-214313" defTabSz="685800">
              <a:spcAft>
                <a:spcPts val="900"/>
              </a:spcAft>
              <a:buFont typeface="Arial" panose="020B0604020202020204" pitchFamily="34" charset="0"/>
              <a:buChar char="•"/>
            </a:pPr>
            <a:r>
              <a:rPr lang="en-US" sz="1350" dirty="0">
                <a:solidFill>
                  <a:prstClr val="black"/>
                </a:solidFill>
              </a:rPr>
              <a:t>Learn about community resources and recommend them to patients.</a:t>
            </a:r>
          </a:p>
          <a:p>
            <a:pPr marL="214313" indent="-214313" defTabSz="685800">
              <a:spcAft>
                <a:spcPts val="900"/>
              </a:spcAft>
              <a:buFont typeface="Arial" panose="020B0604020202020204" pitchFamily="34" charset="0"/>
              <a:buChar char="•"/>
            </a:pPr>
            <a:r>
              <a:rPr lang="en-US" sz="1350" dirty="0">
                <a:solidFill>
                  <a:prstClr val="black"/>
                </a:solidFill>
              </a:rPr>
              <a:t>Conduct pre-visit planning to make the most of the care encounter.</a:t>
            </a:r>
          </a:p>
          <a:p>
            <a:pPr marL="214313" indent="-214313" defTabSz="685800">
              <a:spcAft>
                <a:spcPts val="900"/>
              </a:spcAft>
              <a:buFont typeface="Arial" panose="020B0604020202020204" pitchFamily="34" charset="0"/>
              <a:buChar char="•"/>
            </a:pPr>
            <a:r>
              <a:rPr lang="en-US" sz="1350" dirty="0">
                <a:solidFill>
                  <a:prstClr val="black"/>
                </a:solidFill>
              </a:rPr>
              <a:t>Look for opportunities to check in with patients between visits and adjust medication dose as needed.</a:t>
            </a:r>
          </a:p>
        </p:txBody>
      </p:sp>
      <p:pic>
        <p:nvPicPr>
          <p:cNvPr id="6" name="Picture 8" descr="1429556696_Team_Role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26107" y="2200415"/>
            <a:ext cx="1477109" cy="134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0" name="Picture 8" descr="http://primaryhealthcareteams.ca/wp-content/uploads/2013/10/cuspmain.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2904" y="4221290"/>
            <a:ext cx="2438400" cy="128944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1" name="Picture 9" descr="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32745" y="4209666"/>
            <a:ext cx="3053954" cy="128944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339612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24">
                <a:solidFill>
                  <a:schemeClr val="tx1"/>
                </a:solidFill>
                <a:latin typeface="Calibri" panose="020F0502020204030204" pitchFamily="34" charset="0"/>
                <a:ea typeface="MS PGothic" panose="020B0600070205080204" pitchFamily="34" charset="-128"/>
              </a:defRPr>
            </a:lvl1pPr>
            <a:lvl2pPr marL="655579" indent="-252146">
              <a:spcBef>
                <a:spcPct val="20000"/>
              </a:spcBef>
              <a:buFont typeface="Arial" panose="020B0604020202020204" pitchFamily="34" charset="0"/>
              <a:buChar char="–"/>
              <a:defRPr sz="2471">
                <a:solidFill>
                  <a:schemeClr val="tx1"/>
                </a:solidFill>
                <a:latin typeface="Calibri" panose="020F0502020204030204" pitchFamily="34" charset="0"/>
                <a:ea typeface="MS PGothic" panose="020B0600070205080204" pitchFamily="34" charset="-128"/>
              </a:defRPr>
            </a:lvl2pPr>
            <a:lvl3pPr marL="1008583" indent="-201717">
              <a:spcBef>
                <a:spcPct val="20000"/>
              </a:spcBef>
              <a:buFont typeface="Arial" panose="020B0604020202020204" pitchFamily="34" charset="0"/>
              <a:buChar char="•"/>
              <a:defRPr sz="2118">
                <a:solidFill>
                  <a:schemeClr val="tx1"/>
                </a:solidFill>
                <a:latin typeface="Calibri" panose="020F0502020204030204" pitchFamily="34" charset="0"/>
                <a:ea typeface="MS PGothic" panose="020B0600070205080204" pitchFamily="34" charset="-128"/>
              </a:defRPr>
            </a:lvl3pPr>
            <a:lvl4pPr marL="1412016"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4pPr>
            <a:lvl5pPr marL="1815450"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5pPr>
            <a:lvl6pPr marL="22188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6pPr>
            <a:lvl7pPr marL="2622316"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7pPr>
            <a:lvl8pPr marL="3025750"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8pPr>
            <a:lvl9pPr marL="34291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C23D20E2-8B2C-4F3D-BA2D-C71D7E092A8F}" type="slidenum">
              <a:rPr lang="en-US" altLang="en-US" sz="1059">
                <a:solidFill>
                  <a:srgbClr val="898989"/>
                </a:solidFill>
              </a:rPr>
              <a:pPr>
                <a:spcBef>
                  <a:spcPct val="0"/>
                </a:spcBef>
                <a:buFontTx/>
                <a:buNone/>
              </a:pPr>
              <a:t>103</a:t>
            </a:fld>
            <a:endParaRPr lang="en-US" altLang="en-US" sz="1059">
              <a:solidFill>
                <a:srgbClr val="898989"/>
              </a:solidFill>
            </a:endParaRPr>
          </a:p>
        </p:txBody>
      </p:sp>
      <p:sp>
        <p:nvSpPr>
          <p:cNvPr id="82947" name="Title 1"/>
          <p:cNvSpPr>
            <a:spLocks noGrp="1"/>
          </p:cNvSpPr>
          <p:nvPr>
            <p:ph type="title"/>
          </p:nvPr>
        </p:nvSpPr>
        <p:spPr>
          <a:xfrm>
            <a:off x="537883" y="822232"/>
            <a:ext cx="8068235" cy="739588"/>
          </a:xfrm>
        </p:spPr>
        <p:txBody>
          <a:bodyPr/>
          <a:lstStyle/>
          <a:p>
            <a:r>
              <a:rPr lang="en-US" altLang="en-US" sz="3530" b="1" dirty="0">
                <a:solidFill>
                  <a:schemeClr val="tx1"/>
                </a:solidFill>
                <a:latin typeface="Times New Roman" panose="02020603050405020304" pitchFamily="18" charset="0"/>
                <a:cs typeface="Times New Roman" panose="02020603050405020304" pitchFamily="18" charset="0"/>
              </a:rPr>
              <a:t>Tools and Resources</a:t>
            </a:r>
          </a:p>
        </p:txBody>
      </p:sp>
      <p:sp>
        <p:nvSpPr>
          <p:cNvPr id="82948" name="Content Placeholder 2"/>
          <p:cNvSpPr>
            <a:spLocks noGrp="1"/>
          </p:cNvSpPr>
          <p:nvPr>
            <p:ph idx="1"/>
          </p:nvPr>
        </p:nvSpPr>
        <p:spPr>
          <a:xfrm>
            <a:off x="675154" y="1561821"/>
            <a:ext cx="7783045" cy="5094474"/>
          </a:xfrm>
        </p:spPr>
        <p:txBody>
          <a:bodyPr/>
          <a:lstStyle/>
          <a:p>
            <a:pPr marL="0" marR="0" indent="0">
              <a:spcBef>
                <a:spcPts val="0"/>
              </a:spcBef>
              <a:spcAft>
                <a:spcPts val="0"/>
              </a:spcAft>
              <a:buNone/>
            </a:pPr>
            <a:r>
              <a:rPr lang="en-US" sz="2400" b="1" dirty="0">
                <a:latin typeface="Times New Roman" panose="02020603050405020304" pitchFamily="18" charset="0"/>
                <a:ea typeface="Calibri" panose="020F0502020204030204" pitchFamily="34" charset="0"/>
                <a:cs typeface="Times New Roman" panose="02020603050405020304" pitchFamily="18" charset="0"/>
              </a:rPr>
              <a:t>Online Tools</a:t>
            </a:r>
          </a:p>
          <a:p>
            <a:pPr>
              <a:spcBef>
                <a:spcPts val="0"/>
              </a:spcBef>
              <a:spcAft>
                <a:spcPts val="0"/>
              </a:spcAft>
            </a:pPr>
            <a:r>
              <a:rPr lang="en-US" sz="2200" dirty="0">
                <a:latin typeface="Times New Roman" panose="02020603050405020304" pitchFamily="18" charset="0"/>
                <a:ea typeface="Calibri" panose="020F0502020204030204" pitchFamily="34" charset="0"/>
                <a:cs typeface="Times New Roman" panose="02020603050405020304" pitchFamily="18" charset="0"/>
              </a:rPr>
              <a:t>Heart 360</a:t>
            </a:r>
          </a:p>
          <a:p>
            <a:pPr>
              <a:spcBef>
                <a:spcPts val="0"/>
              </a:spcBef>
              <a:spcAft>
                <a:spcPts val="0"/>
              </a:spcAft>
            </a:pPr>
            <a:r>
              <a:rPr lang="en-US" sz="2200" dirty="0">
                <a:latin typeface="Times New Roman" panose="02020603050405020304" pitchFamily="18" charset="0"/>
                <a:ea typeface="Calibri" panose="020F0502020204030204" pitchFamily="34" charset="0"/>
                <a:cs typeface="Times New Roman" panose="02020603050405020304" pitchFamily="18" charset="0"/>
              </a:rPr>
              <a:t>My Life Check</a:t>
            </a:r>
          </a:p>
          <a:p>
            <a:pPr>
              <a:spcBef>
                <a:spcPts val="0"/>
              </a:spcBef>
              <a:spcAft>
                <a:spcPts val="0"/>
              </a:spcAft>
            </a:pPr>
            <a:r>
              <a:rPr lang="en-US" sz="2200" dirty="0">
                <a:latin typeface="Times New Roman" panose="02020603050405020304" pitchFamily="18" charset="0"/>
                <a:ea typeface="Calibri" panose="020F0502020204030204" pitchFamily="34" charset="0"/>
                <a:cs typeface="Times New Roman" panose="02020603050405020304" pitchFamily="18" charset="0"/>
              </a:rPr>
              <a:t>Heart Attack Risk Calculator</a:t>
            </a:r>
          </a:p>
          <a:p>
            <a:pPr>
              <a:spcBef>
                <a:spcPts val="0"/>
              </a:spcBef>
              <a:spcAft>
                <a:spcPts val="0"/>
              </a:spcAft>
            </a:pPr>
            <a:r>
              <a:rPr lang="en-US" sz="2200" dirty="0">
                <a:latin typeface="Times New Roman" panose="02020603050405020304" pitchFamily="18" charset="0"/>
                <a:ea typeface="Calibri" panose="020F0502020204030204" pitchFamily="34" charset="0"/>
                <a:cs typeface="Times New Roman" panose="02020603050405020304" pitchFamily="18" charset="0"/>
              </a:rPr>
              <a:t>High Blood Pressure Risk Calculator</a:t>
            </a:r>
          </a:p>
          <a:p>
            <a:pPr>
              <a:spcBef>
                <a:spcPts val="0"/>
              </a:spcBef>
              <a:spcAft>
                <a:spcPts val="0"/>
              </a:spcAft>
            </a:pPr>
            <a:r>
              <a:rPr lang="en-US" sz="2200" dirty="0">
                <a:latin typeface="Times New Roman" panose="02020603050405020304" pitchFamily="18" charset="0"/>
                <a:cs typeface="Times New Roman" panose="02020603050405020304" pitchFamily="18" charset="0"/>
              </a:rPr>
              <a:t>AHA’s Smoking Cessation Tools and Resources</a:t>
            </a:r>
          </a:p>
          <a:p>
            <a:pPr>
              <a:spcBef>
                <a:spcPts val="0"/>
              </a:spcBef>
              <a:spcAft>
                <a:spcPts val="0"/>
              </a:spcAft>
            </a:pPr>
            <a:r>
              <a:rPr lang="en-US" sz="2200" dirty="0">
                <a:latin typeface="Times New Roman" panose="02020603050405020304" pitchFamily="18" charset="0"/>
                <a:cs typeface="Times New Roman" panose="02020603050405020304" pitchFamily="18" charset="0"/>
              </a:rPr>
              <a:t>AHA Healthy Workplace Food and Beverage Toolkit July 2016</a:t>
            </a:r>
          </a:p>
          <a:p>
            <a:pPr marL="0" indent="0">
              <a:spcBef>
                <a:spcPct val="0"/>
              </a:spcBef>
              <a:buNone/>
            </a:pPr>
            <a:endParaRPr lang="en-US" altLang="en-US" sz="2294" dirty="0">
              <a:latin typeface="Times New Roman" panose="02020603050405020304" pitchFamily="18" charset="0"/>
              <a:cs typeface="Times New Roman" panose="02020603050405020304" pitchFamily="18" charset="0"/>
            </a:endParaRPr>
          </a:p>
          <a:p>
            <a:pPr marL="0" indent="0">
              <a:spcBef>
                <a:spcPct val="0"/>
              </a:spcBef>
              <a:buNone/>
            </a:pPr>
            <a:r>
              <a:rPr lang="en-US" altLang="en-US" sz="2400" b="1" dirty="0">
                <a:latin typeface="Times New Roman" panose="02020603050405020304" pitchFamily="18" charset="0"/>
                <a:cs typeface="Times New Roman" panose="02020603050405020304" pitchFamily="18" charset="0"/>
              </a:rPr>
              <a:t>Resources</a:t>
            </a:r>
          </a:p>
          <a:p>
            <a:pPr>
              <a:spcBef>
                <a:spcPct val="0"/>
              </a:spcBef>
            </a:pPr>
            <a:r>
              <a:rPr lang="en-US" altLang="en-US" sz="2294" dirty="0">
                <a:latin typeface="Times New Roman" panose="02020603050405020304" pitchFamily="18" charset="0"/>
                <a:cs typeface="Times New Roman" panose="02020603050405020304" pitchFamily="18" charset="0"/>
              </a:rPr>
              <a:t>EmPowered to Serve</a:t>
            </a:r>
          </a:p>
          <a:p>
            <a:pPr>
              <a:spcBef>
                <a:spcPct val="0"/>
              </a:spcBef>
            </a:pPr>
            <a:r>
              <a:rPr lang="en-US" altLang="en-US" sz="2294" dirty="0">
                <a:latin typeface="Times New Roman" panose="02020603050405020304" pitchFamily="18" charset="0"/>
                <a:cs typeface="Times New Roman" panose="02020603050405020304" pitchFamily="18" charset="0"/>
              </a:rPr>
              <a:t>Get With The Guidelines </a:t>
            </a:r>
          </a:p>
          <a:p>
            <a:pPr>
              <a:spcBef>
                <a:spcPct val="0"/>
              </a:spcBef>
            </a:pPr>
            <a:r>
              <a:rPr lang="en-US" altLang="en-US" sz="2294" dirty="0">
                <a:latin typeface="Times New Roman" panose="02020603050405020304" pitchFamily="18" charset="0"/>
                <a:cs typeface="Times New Roman" panose="02020603050405020304" pitchFamily="18" charset="0"/>
              </a:rPr>
              <a:t>Check.Change.Control</a:t>
            </a:r>
          </a:p>
          <a:p>
            <a:pPr>
              <a:spcBef>
                <a:spcPct val="0"/>
              </a:spcBef>
            </a:pPr>
            <a:endParaRPr lang="en-US" altLang="en-US" sz="2294" dirty="0"/>
          </a:p>
          <a:p>
            <a:pPr marL="1159871" lvl="2" indent="-403433">
              <a:spcBef>
                <a:spcPct val="0"/>
              </a:spcBef>
              <a:buFont typeface="Courier New" panose="02070309020205020404" pitchFamily="49" charset="0"/>
              <a:buChar char="o"/>
            </a:pPr>
            <a:endParaRPr lang="en-US" altLang="en-US" sz="2294"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67042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523875" y="819431"/>
            <a:ext cx="8068235" cy="739588"/>
          </a:xfrm>
        </p:spPr>
        <p:txBody>
          <a:bodyPr/>
          <a:lstStyle/>
          <a:p>
            <a:r>
              <a:rPr lang="en-US" altLang="en-US" sz="3530" b="1">
                <a:solidFill>
                  <a:schemeClr val="tx1"/>
                </a:solidFill>
                <a:latin typeface="Times New Roman" panose="02020603050405020304" pitchFamily="18" charset="0"/>
                <a:cs typeface="Times New Roman" panose="02020603050405020304" pitchFamily="18" charset="0"/>
              </a:rPr>
              <a:t>Discussion</a:t>
            </a:r>
          </a:p>
        </p:txBody>
      </p:sp>
      <p:sp>
        <p:nvSpPr>
          <p:cNvPr id="8089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24">
                <a:solidFill>
                  <a:schemeClr val="tx1"/>
                </a:solidFill>
                <a:latin typeface="Calibri" panose="020F0502020204030204" pitchFamily="34" charset="0"/>
                <a:ea typeface="MS PGothic" panose="020B0600070205080204" pitchFamily="34" charset="-128"/>
              </a:defRPr>
            </a:lvl1pPr>
            <a:lvl2pPr marL="655579" indent="-252146">
              <a:spcBef>
                <a:spcPct val="20000"/>
              </a:spcBef>
              <a:buFont typeface="Arial" panose="020B0604020202020204" pitchFamily="34" charset="0"/>
              <a:buChar char="–"/>
              <a:defRPr sz="2471">
                <a:solidFill>
                  <a:schemeClr val="tx1"/>
                </a:solidFill>
                <a:latin typeface="Calibri" panose="020F0502020204030204" pitchFamily="34" charset="0"/>
                <a:ea typeface="MS PGothic" panose="020B0600070205080204" pitchFamily="34" charset="-128"/>
              </a:defRPr>
            </a:lvl2pPr>
            <a:lvl3pPr marL="1008583" indent="-201717">
              <a:spcBef>
                <a:spcPct val="20000"/>
              </a:spcBef>
              <a:buFont typeface="Arial" panose="020B0604020202020204" pitchFamily="34" charset="0"/>
              <a:buChar char="•"/>
              <a:defRPr sz="2118">
                <a:solidFill>
                  <a:schemeClr val="tx1"/>
                </a:solidFill>
                <a:latin typeface="Calibri" panose="020F0502020204030204" pitchFamily="34" charset="0"/>
                <a:ea typeface="MS PGothic" panose="020B0600070205080204" pitchFamily="34" charset="-128"/>
              </a:defRPr>
            </a:lvl3pPr>
            <a:lvl4pPr marL="1412016"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4pPr>
            <a:lvl5pPr marL="1815450"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5pPr>
            <a:lvl6pPr marL="22188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6pPr>
            <a:lvl7pPr marL="2622316"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7pPr>
            <a:lvl8pPr marL="3025750"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8pPr>
            <a:lvl9pPr marL="34291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75A611C4-EC85-43A4-90FF-D41E327CB555}" type="slidenum">
              <a:rPr lang="en-US" altLang="en-US" sz="1059">
                <a:solidFill>
                  <a:srgbClr val="898989"/>
                </a:solidFill>
                <a:latin typeface="Times New Roman" panose="02020603050405020304" pitchFamily="18" charset="0"/>
                <a:cs typeface="Times New Roman" panose="02020603050405020304" pitchFamily="18" charset="0"/>
              </a:rPr>
              <a:pPr>
                <a:spcBef>
                  <a:spcPct val="0"/>
                </a:spcBef>
                <a:buFontTx/>
                <a:buNone/>
              </a:pPr>
              <a:t>104</a:t>
            </a:fld>
            <a:endParaRPr lang="en-US" altLang="en-US" sz="1059">
              <a:solidFill>
                <a:srgbClr val="898989"/>
              </a:solidFill>
              <a:latin typeface="Times New Roman" panose="02020603050405020304" pitchFamily="18" charset="0"/>
              <a:cs typeface="Times New Roman" panose="02020603050405020304" pitchFamily="18" charset="0"/>
            </a:endParaRPr>
          </a:p>
        </p:txBody>
      </p:sp>
      <p:sp>
        <p:nvSpPr>
          <p:cNvPr id="80900" name="Content Placeholder 4"/>
          <p:cNvSpPr>
            <a:spLocks noGrp="1"/>
          </p:cNvSpPr>
          <p:nvPr>
            <p:ph idx="1"/>
          </p:nvPr>
        </p:nvSpPr>
        <p:spPr>
          <a:xfrm>
            <a:off x="537883" y="1613647"/>
            <a:ext cx="8068235" cy="4303059"/>
          </a:xfrm>
        </p:spPr>
        <p:txBody>
          <a:bodyPr/>
          <a:lstStyle/>
          <a:p>
            <a:pPr marL="453862" indent="-453862">
              <a:spcBef>
                <a:spcPts val="1059"/>
              </a:spcBef>
              <a:buFont typeface="Calibri" panose="020F0502020204030204" pitchFamily="34" charset="0"/>
              <a:buAutoNum type="arabicPeriod"/>
              <a:defRPr/>
            </a:pPr>
            <a:r>
              <a:rPr lang="en-US" altLang="en-US" sz="2647" dirty="0">
                <a:latin typeface="Times New Roman" panose="02020603050405020304" pitchFamily="18" charset="0"/>
                <a:cs typeface="Times New Roman" panose="02020603050405020304" pitchFamily="18" charset="0"/>
              </a:rPr>
              <a:t>Is there a program you were unaware of that you would like to explore further for implementation or application in the state?</a:t>
            </a:r>
          </a:p>
          <a:p>
            <a:pPr marL="453862" indent="-453862">
              <a:spcBef>
                <a:spcPts val="1059"/>
              </a:spcBef>
              <a:buFont typeface="Calibri" panose="020F0502020204030204" pitchFamily="34" charset="0"/>
              <a:buAutoNum type="arabicPeriod"/>
              <a:defRPr/>
            </a:pPr>
            <a:r>
              <a:rPr lang="en-US" altLang="en-US" sz="2647" dirty="0">
                <a:latin typeface="Times New Roman" panose="02020603050405020304" pitchFamily="18" charset="0"/>
                <a:cs typeface="Times New Roman" panose="02020603050405020304" pitchFamily="18" charset="0"/>
              </a:rPr>
              <a:t>On which topics would you like additional information?</a:t>
            </a:r>
          </a:p>
          <a:p>
            <a:pPr marL="453862" indent="-453862">
              <a:spcBef>
                <a:spcPts val="1059"/>
              </a:spcBef>
              <a:buFont typeface="Calibri" panose="020F0502020204030204" pitchFamily="34" charset="0"/>
              <a:buAutoNum type="arabicPeriod"/>
              <a:defRPr/>
            </a:pPr>
            <a:r>
              <a:rPr lang="en-US" altLang="en-US" sz="2647" dirty="0">
                <a:latin typeface="Times New Roman" panose="02020603050405020304" pitchFamily="18" charset="0"/>
                <a:cs typeface="Times New Roman" panose="02020603050405020304" pitchFamily="18" charset="0"/>
              </a:rPr>
              <a:t>Other questions</a:t>
            </a:r>
          </a:p>
          <a:p>
            <a:pPr marL="0" indent="0">
              <a:spcBef>
                <a:spcPts val="1059"/>
              </a:spcBef>
              <a:buNone/>
              <a:defRPr/>
            </a:pPr>
            <a:endParaRPr lang="en-US" altLang="en-US" sz="2647"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38954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99698" y="3451911"/>
            <a:ext cx="7144604" cy="954107"/>
          </a:xfrm>
          <a:prstGeom prst="rect">
            <a:avLst/>
          </a:prstGeom>
          <a:noFill/>
        </p:spPr>
        <p:txBody>
          <a:bodyPr wrap="square" rtlCol="0">
            <a:spAutoFit/>
          </a:bodyPr>
          <a:lstStyle/>
          <a:p>
            <a:pPr algn="ctr" defTabSz="685800"/>
            <a:r>
              <a:rPr lang="en-US" sz="2800" dirty="0">
                <a:solidFill>
                  <a:prstClr val="white"/>
                </a:solidFill>
                <a:latin typeface="Arial Black" panose="020B0A04020102020204" pitchFamily="34" charset="0"/>
              </a:rPr>
              <a:t>Partners Highlighting </a:t>
            </a:r>
          </a:p>
          <a:p>
            <a:pPr algn="ctr" defTabSz="685800"/>
            <a:r>
              <a:rPr lang="en-US" sz="2800" dirty="0">
                <a:solidFill>
                  <a:prstClr val="white"/>
                </a:solidFill>
                <a:latin typeface="Arial Black" panose="020B0A04020102020204" pitchFamily="34" charset="0"/>
              </a:rPr>
              <a:t>Hypertension Programs</a:t>
            </a:r>
            <a:endParaRPr lang="en-US" sz="2800" dirty="0">
              <a:solidFill>
                <a:prstClr val="white"/>
              </a:solidFill>
            </a:endParaRPr>
          </a:p>
        </p:txBody>
      </p:sp>
    </p:spTree>
    <p:extLst>
      <p:ext uri="{BB962C8B-B14F-4D97-AF65-F5344CB8AC3E}">
        <p14:creationId xmlns:p14="http://schemas.microsoft.com/office/powerpoint/2010/main" val="42475733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766549" y="2949476"/>
            <a:ext cx="7610902" cy="2308324"/>
          </a:xfrm>
          <a:prstGeom prst="rect">
            <a:avLst/>
          </a:prstGeom>
          <a:noFill/>
        </p:spPr>
        <p:txBody>
          <a:bodyPr wrap="square" rtlCol="0">
            <a:spAutoFit/>
          </a:bodyPr>
          <a:lstStyle/>
          <a:p>
            <a:pPr algn="ctr" defTabSz="685800">
              <a:lnSpc>
                <a:spcPct val="150000"/>
              </a:lnSpc>
            </a:pPr>
            <a:r>
              <a:rPr lang="en-US" sz="2400" dirty="0">
                <a:solidFill>
                  <a:prstClr val="white"/>
                </a:solidFill>
                <a:latin typeface="Arial Black" panose="020B0A04020102020204" pitchFamily="34" charset="0"/>
              </a:rPr>
              <a:t>Partners, Programs and Persons That Align</a:t>
            </a:r>
          </a:p>
          <a:p>
            <a:pPr algn="ctr" defTabSz="685800">
              <a:lnSpc>
                <a:spcPct val="150000"/>
              </a:lnSpc>
            </a:pPr>
            <a:r>
              <a:rPr lang="en-US" sz="2400" dirty="0">
                <a:solidFill>
                  <a:prstClr val="white"/>
                </a:solidFill>
                <a:latin typeface="Arial Black" panose="020B0A04020102020204" pitchFamily="34" charset="0"/>
              </a:rPr>
              <a:t>Ways to Work Together </a:t>
            </a:r>
          </a:p>
          <a:p>
            <a:pPr algn="ctr" defTabSz="685800">
              <a:lnSpc>
                <a:spcPct val="150000"/>
              </a:lnSpc>
            </a:pPr>
            <a:r>
              <a:rPr lang="en-US" sz="2400" dirty="0">
                <a:solidFill>
                  <a:prstClr val="white"/>
                </a:solidFill>
                <a:latin typeface="Arial Black" panose="020B0A04020102020204" pitchFamily="34" charset="0"/>
              </a:rPr>
              <a:t>and</a:t>
            </a:r>
          </a:p>
          <a:p>
            <a:pPr algn="ctr" defTabSz="685800">
              <a:lnSpc>
                <a:spcPct val="150000"/>
              </a:lnSpc>
            </a:pPr>
            <a:r>
              <a:rPr lang="en-US" sz="2400" dirty="0">
                <a:solidFill>
                  <a:prstClr val="white"/>
                </a:solidFill>
                <a:latin typeface="Arial Black" panose="020B0A04020102020204" pitchFamily="34" charset="0"/>
              </a:rPr>
              <a:t>Next Interactions</a:t>
            </a:r>
            <a:endParaRPr lang="en-US" sz="2400" dirty="0">
              <a:solidFill>
                <a:prstClr val="white"/>
              </a:solidFill>
            </a:endParaRPr>
          </a:p>
        </p:txBody>
      </p:sp>
    </p:spTree>
    <p:extLst>
      <p:ext uri="{BB962C8B-B14F-4D97-AF65-F5344CB8AC3E}">
        <p14:creationId xmlns:p14="http://schemas.microsoft.com/office/powerpoint/2010/main" val="41370399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342900" y="3078054"/>
            <a:ext cx="8458200" cy="3108543"/>
          </a:xfrm>
          <a:prstGeom prst="rect">
            <a:avLst/>
          </a:prstGeom>
          <a:noFill/>
        </p:spPr>
        <p:txBody>
          <a:bodyPr wrap="square" rtlCol="0">
            <a:spAutoFit/>
          </a:bodyPr>
          <a:lstStyle/>
          <a:p>
            <a:pPr defTabSz="685800"/>
            <a:r>
              <a:rPr lang="en-US" sz="2800" b="1" dirty="0">
                <a:solidFill>
                  <a:prstClr val="white"/>
                </a:solidFill>
                <a:latin typeface="Arial Black" panose="020B0A04020102020204" pitchFamily="34" charset="0"/>
              </a:rPr>
              <a:t>How did this meeting benefit you and your organization?</a:t>
            </a:r>
            <a:br>
              <a:rPr lang="en-US" sz="2800" b="1" dirty="0">
                <a:solidFill>
                  <a:prstClr val="white"/>
                </a:solidFill>
                <a:latin typeface="Arial Black" panose="020B0A04020102020204" pitchFamily="34" charset="0"/>
              </a:rPr>
            </a:br>
            <a:br>
              <a:rPr lang="en-US" sz="2800" b="1" dirty="0">
                <a:solidFill>
                  <a:prstClr val="white"/>
                </a:solidFill>
                <a:latin typeface="Arial Black" panose="020B0A04020102020204" pitchFamily="34" charset="0"/>
              </a:rPr>
            </a:br>
            <a:r>
              <a:rPr lang="en-US" sz="2800" b="1" dirty="0">
                <a:solidFill>
                  <a:prstClr val="white"/>
                </a:solidFill>
                <a:latin typeface="Arial Black" panose="020B0A04020102020204" pitchFamily="34" charset="0"/>
              </a:rPr>
              <a:t>Do you have suggestions on improving the overall format for this meeting?</a:t>
            </a:r>
            <a:br>
              <a:rPr lang="en-US" sz="2800" b="1" dirty="0">
                <a:solidFill>
                  <a:prstClr val="white"/>
                </a:solidFill>
                <a:latin typeface="Arial Black" panose="020B0A04020102020204" pitchFamily="34" charset="0"/>
              </a:rPr>
            </a:br>
            <a:endParaRPr lang="en-US" sz="2800" b="1" dirty="0">
              <a:solidFill>
                <a:prstClr val="white"/>
              </a:solidFill>
              <a:latin typeface="Arial Black" panose="020B0A04020102020204" pitchFamily="34" charset="0"/>
            </a:endParaRPr>
          </a:p>
          <a:p>
            <a:pPr algn="ctr" defTabSz="685800"/>
            <a:r>
              <a:rPr lang="en-US" sz="2800" b="1" dirty="0">
                <a:solidFill>
                  <a:prstClr val="white"/>
                </a:solidFill>
                <a:latin typeface="Arial Black" panose="020B0A04020102020204" pitchFamily="34" charset="0"/>
              </a:rPr>
              <a:t>	</a:t>
            </a:r>
          </a:p>
        </p:txBody>
      </p:sp>
    </p:spTree>
    <p:extLst>
      <p:ext uri="{BB962C8B-B14F-4D97-AF65-F5344CB8AC3E}">
        <p14:creationId xmlns:p14="http://schemas.microsoft.com/office/powerpoint/2010/main" val="41299408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99698" y="3509963"/>
            <a:ext cx="7144604" cy="523220"/>
          </a:xfrm>
          <a:prstGeom prst="rect">
            <a:avLst/>
          </a:prstGeom>
          <a:noFill/>
        </p:spPr>
        <p:txBody>
          <a:bodyPr wrap="square" rtlCol="0">
            <a:spAutoFit/>
          </a:bodyPr>
          <a:lstStyle/>
          <a:p>
            <a:pPr algn="ctr" defTabSz="685800"/>
            <a:r>
              <a:rPr lang="en-US" sz="2800" b="1" dirty="0">
                <a:solidFill>
                  <a:prstClr val="white"/>
                </a:solidFill>
                <a:latin typeface="Arial Black" panose="020B0A04020102020204" pitchFamily="34" charset="0"/>
              </a:rPr>
              <a:t>Thank you for your participation!</a:t>
            </a:r>
          </a:p>
        </p:txBody>
      </p:sp>
    </p:spTree>
    <p:extLst>
      <p:ext uri="{BB962C8B-B14F-4D97-AF65-F5344CB8AC3E}">
        <p14:creationId xmlns:p14="http://schemas.microsoft.com/office/powerpoint/2010/main" val="1573695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479" y="2018305"/>
            <a:ext cx="8229121" cy="3620495"/>
          </a:xfrm>
        </p:spPr>
        <p:txBody>
          <a:bodyPr>
            <a:normAutofit/>
          </a:bodyPr>
          <a:lstStyle/>
          <a:p>
            <a:pPr indent="337488">
              <a:lnSpc>
                <a:spcPct val="150000"/>
              </a:lnSpc>
            </a:pPr>
            <a:r>
              <a:rPr lang="en-US" dirty="0"/>
              <a:t>Engagement and activation</a:t>
            </a:r>
          </a:p>
          <a:p>
            <a:pPr indent="337488">
              <a:lnSpc>
                <a:spcPct val="150000"/>
              </a:lnSpc>
            </a:pPr>
            <a:r>
              <a:rPr lang="en-US" dirty="0"/>
              <a:t>Clinical Quality Measure alignment</a:t>
            </a:r>
          </a:p>
          <a:p>
            <a:pPr indent="337488">
              <a:lnSpc>
                <a:spcPct val="150000"/>
              </a:lnSpc>
            </a:pPr>
            <a:r>
              <a:rPr lang="en-US" dirty="0"/>
              <a:t>Understand what works, where, and why</a:t>
            </a:r>
          </a:p>
          <a:p>
            <a:pPr indent="337488">
              <a:lnSpc>
                <a:spcPct val="150000"/>
              </a:lnSpc>
            </a:pPr>
            <a:r>
              <a:rPr lang="en-US" dirty="0"/>
              <a:t>Resources that help</a:t>
            </a:r>
            <a:endParaRPr lang="en-US" sz="1000" dirty="0"/>
          </a:p>
          <a:p>
            <a:pPr indent="337488">
              <a:lnSpc>
                <a:spcPct val="150000"/>
              </a:lnSpc>
            </a:pPr>
            <a:r>
              <a:rPr lang="en-US" dirty="0"/>
              <a:t>Extraordinary support for prevention</a:t>
            </a:r>
          </a:p>
        </p:txBody>
      </p:sp>
      <p:sp>
        <p:nvSpPr>
          <p:cNvPr id="2" name="Title 1"/>
          <p:cNvSpPr>
            <a:spLocks noGrp="1"/>
          </p:cNvSpPr>
          <p:nvPr>
            <p:ph type="title"/>
          </p:nvPr>
        </p:nvSpPr>
        <p:spPr>
          <a:xfrm>
            <a:off x="457768" y="869059"/>
            <a:ext cx="8228647" cy="1143000"/>
          </a:xfrm>
        </p:spPr>
        <p:txBody>
          <a:bodyPr/>
          <a:lstStyle/>
          <a:p>
            <a:r>
              <a:rPr lang="en-US" dirty="0"/>
              <a:t>Million Hearts Progress to Date</a:t>
            </a:r>
            <a:br>
              <a:rPr lang="en-US" dirty="0"/>
            </a:br>
            <a:endParaRPr lang="en-US" dirty="0"/>
          </a:p>
        </p:txBody>
      </p:sp>
    </p:spTree>
    <p:extLst>
      <p:ext uri="{BB962C8B-B14F-4D97-AF65-F5344CB8AC3E}">
        <p14:creationId xmlns:p14="http://schemas.microsoft.com/office/powerpoint/2010/main" val="4095905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85800"/>
            <a:ext cx="8763000" cy="1143000"/>
          </a:xfrm>
        </p:spPr>
        <p:txBody>
          <a:bodyPr>
            <a:normAutofit/>
          </a:bodyPr>
          <a:lstStyle/>
          <a:p>
            <a:r>
              <a:rPr lang="en-US" sz="2600" dirty="0"/>
              <a:t>Million Hearts</a:t>
            </a:r>
            <a:r>
              <a:rPr lang="en-US" sz="2600" baseline="30000" dirty="0"/>
              <a:t>®</a:t>
            </a:r>
            <a:r>
              <a:rPr lang="en-US" sz="2600" dirty="0"/>
              <a:t> </a:t>
            </a:r>
            <a:br>
              <a:rPr lang="en-US" sz="2600" dirty="0"/>
            </a:br>
            <a:r>
              <a:rPr lang="en-US" sz="2600" dirty="0"/>
              <a:t>Hypertension Control Champions</a:t>
            </a:r>
          </a:p>
        </p:txBody>
      </p:sp>
      <p:sp>
        <p:nvSpPr>
          <p:cNvPr id="3" name="Content Placeholder 2"/>
          <p:cNvSpPr>
            <a:spLocks noGrp="1"/>
          </p:cNvSpPr>
          <p:nvPr>
            <p:ph idx="1"/>
          </p:nvPr>
        </p:nvSpPr>
        <p:spPr>
          <a:xfrm>
            <a:off x="2971696" y="1995948"/>
            <a:ext cx="6248504" cy="3979697"/>
          </a:xfrm>
        </p:spPr>
        <p:txBody>
          <a:bodyPr>
            <a:normAutofit/>
          </a:bodyPr>
          <a:lstStyle/>
          <a:p>
            <a:r>
              <a:rPr lang="en-US" sz="1900" dirty="0"/>
              <a:t>Practices and systems achieved control rates </a:t>
            </a:r>
            <a:r>
              <a:rPr lang="en-US" sz="1900" b="1" u="sng" dirty="0">
                <a:solidFill>
                  <a:srgbClr val="C00000"/>
                </a:solidFill>
              </a:rPr>
              <a:t>&gt;</a:t>
            </a:r>
            <a:r>
              <a:rPr lang="en-US" sz="1900" dirty="0"/>
              <a:t> 70%</a:t>
            </a:r>
          </a:p>
          <a:p>
            <a:pPr marL="0" indent="0">
              <a:buNone/>
            </a:pPr>
            <a:r>
              <a:rPr lang="en-US" sz="1900" dirty="0"/>
              <a:t> </a:t>
            </a:r>
          </a:p>
          <a:p>
            <a:r>
              <a:rPr lang="en-US" sz="1900" dirty="0"/>
              <a:t>Champions used evidence-based strategies</a:t>
            </a:r>
          </a:p>
          <a:p>
            <a:pPr lvl="1"/>
            <a:r>
              <a:rPr lang="en-US" sz="1600" dirty="0"/>
              <a:t>Hypertension treatment protocols</a:t>
            </a:r>
            <a:endParaRPr lang="en-US" sz="1700" dirty="0"/>
          </a:p>
          <a:p>
            <a:pPr lvl="1"/>
            <a:r>
              <a:rPr lang="en-US" sz="1600" dirty="0"/>
              <a:t>Self-measured blood pressure monitoring</a:t>
            </a:r>
          </a:p>
          <a:p>
            <a:pPr lvl="1"/>
            <a:r>
              <a:rPr lang="en-US" sz="1600" dirty="0"/>
              <a:t>Frequent check-in’s</a:t>
            </a:r>
          </a:p>
          <a:p>
            <a:pPr lvl="1"/>
            <a:r>
              <a:rPr lang="en-US" sz="1600" dirty="0"/>
              <a:t>Registries and proactive outreach</a:t>
            </a:r>
          </a:p>
          <a:p>
            <a:pPr lvl="1"/>
            <a:r>
              <a:rPr lang="en-US" sz="1600" dirty="0"/>
              <a:t>Team-based care.</a:t>
            </a:r>
          </a:p>
          <a:p>
            <a:pPr marL="0" indent="0">
              <a:buNone/>
            </a:pPr>
            <a:endParaRPr lang="en-US" sz="1900" dirty="0"/>
          </a:p>
          <a:p>
            <a:r>
              <a:rPr lang="en-US" sz="1900" b="1" i="1" dirty="0">
                <a:solidFill>
                  <a:schemeClr val="accent2"/>
                </a:solidFill>
              </a:rPr>
              <a:t>Next Million Hearts® Hypertension Control Challenge planned for launch in Feb 2017</a:t>
            </a:r>
          </a:p>
        </p:txBody>
      </p:sp>
      <p:sp>
        <p:nvSpPr>
          <p:cNvPr id="4" name="Rounded Rectangle 3"/>
          <p:cNvSpPr/>
          <p:nvPr/>
        </p:nvSpPr>
        <p:spPr>
          <a:xfrm>
            <a:off x="152400" y="1995948"/>
            <a:ext cx="2819296" cy="3810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48176" fontAlgn="base">
              <a:spcBef>
                <a:spcPct val="0"/>
              </a:spcBef>
              <a:spcAft>
                <a:spcPct val="0"/>
              </a:spcAft>
            </a:pPr>
            <a:r>
              <a:rPr lang="en-US" sz="2500" dirty="0">
                <a:solidFill>
                  <a:prstClr val="white"/>
                </a:solidFill>
              </a:rPr>
              <a:t>59 Champions</a:t>
            </a:r>
          </a:p>
          <a:p>
            <a:pPr algn="ctr" defTabSz="448176" fontAlgn="base">
              <a:spcBef>
                <a:spcPct val="0"/>
              </a:spcBef>
              <a:spcAft>
                <a:spcPct val="0"/>
              </a:spcAft>
            </a:pPr>
            <a:endParaRPr lang="en-US" sz="1000" dirty="0">
              <a:solidFill>
                <a:prstClr val="white"/>
              </a:solidFill>
            </a:endParaRPr>
          </a:p>
          <a:p>
            <a:pPr algn="ctr" defTabSz="448176" fontAlgn="base">
              <a:spcBef>
                <a:spcPct val="0"/>
              </a:spcBef>
              <a:spcAft>
                <a:spcPct val="0"/>
              </a:spcAft>
            </a:pPr>
            <a:r>
              <a:rPr lang="en-US" sz="2500" dirty="0">
                <a:solidFill>
                  <a:prstClr val="white"/>
                </a:solidFill>
              </a:rPr>
              <a:t>Representing </a:t>
            </a:r>
          </a:p>
          <a:p>
            <a:pPr algn="ctr" defTabSz="448176" fontAlgn="base">
              <a:spcBef>
                <a:spcPct val="0"/>
              </a:spcBef>
              <a:spcAft>
                <a:spcPct val="0"/>
              </a:spcAft>
            </a:pPr>
            <a:r>
              <a:rPr lang="en-US" sz="2500" dirty="0">
                <a:solidFill>
                  <a:prstClr val="white"/>
                </a:solidFill>
              </a:rPr>
              <a:t>Solo to 70,000 Clinicians</a:t>
            </a:r>
          </a:p>
          <a:p>
            <a:pPr algn="ctr" defTabSz="448176" fontAlgn="base">
              <a:spcBef>
                <a:spcPct val="0"/>
              </a:spcBef>
              <a:spcAft>
                <a:spcPct val="0"/>
              </a:spcAft>
            </a:pPr>
            <a:endParaRPr lang="en-US" sz="1000" dirty="0">
              <a:solidFill>
                <a:prstClr val="white"/>
              </a:solidFill>
            </a:endParaRPr>
          </a:p>
          <a:p>
            <a:pPr algn="ctr" defTabSz="448176" fontAlgn="base">
              <a:spcBef>
                <a:spcPct val="0"/>
              </a:spcBef>
              <a:spcAft>
                <a:spcPct val="0"/>
              </a:spcAft>
            </a:pPr>
            <a:r>
              <a:rPr lang="en-US" sz="2500" dirty="0">
                <a:solidFill>
                  <a:prstClr val="white"/>
                </a:solidFill>
              </a:rPr>
              <a:t>Serving over 13 million people</a:t>
            </a:r>
          </a:p>
          <a:p>
            <a:pPr algn="ctr" defTabSz="448176" fontAlgn="base">
              <a:spcBef>
                <a:spcPct val="0"/>
              </a:spcBef>
              <a:spcAft>
                <a:spcPct val="0"/>
              </a:spcAft>
            </a:pPr>
            <a:endParaRPr lang="en-US" sz="1000" dirty="0">
              <a:solidFill>
                <a:prstClr val="white"/>
              </a:solidFill>
            </a:endParaRPr>
          </a:p>
          <a:p>
            <a:pPr algn="ctr" defTabSz="448176" fontAlgn="base">
              <a:spcBef>
                <a:spcPct val="0"/>
              </a:spcBef>
              <a:spcAft>
                <a:spcPct val="0"/>
              </a:spcAft>
            </a:pPr>
            <a:r>
              <a:rPr lang="en-US" sz="2500" dirty="0">
                <a:solidFill>
                  <a:prstClr val="white"/>
                </a:solidFill>
              </a:rPr>
              <a:t>&gt;70% Control Rate</a:t>
            </a:r>
          </a:p>
        </p:txBody>
      </p:sp>
    </p:spTree>
    <p:extLst>
      <p:ext uri="{BB962C8B-B14F-4D97-AF65-F5344CB8AC3E}">
        <p14:creationId xmlns:p14="http://schemas.microsoft.com/office/powerpoint/2010/main" val="50655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814021"/>
            <a:ext cx="6019800" cy="4281979"/>
          </a:xfrm>
        </p:spPr>
        <p:txBody>
          <a:bodyPr>
            <a:normAutofit fontScale="92500" lnSpcReduction="10000"/>
          </a:bodyPr>
          <a:lstStyle/>
          <a:p>
            <a:r>
              <a:rPr lang="en-US" dirty="0"/>
              <a:t>Hypertension Treatment Protocol </a:t>
            </a:r>
          </a:p>
          <a:p>
            <a:pPr marL="457299" lvl="1" indent="0">
              <a:buNone/>
            </a:pPr>
            <a:r>
              <a:rPr lang="en-US" dirty="0"/>
              <a:t>Use is on the Rise</a:t>
            </a:r>
          </a:p>
          <a:p>
            <a:pPr lvl="1"/>
            <a:r>
              <a:rPr lang="en-US" dirty="0"/>
              <a:t>All Indian Health Service clinical settings</a:t>
            </a:r>
          </a:p>
          <a:p>
            <a:pPr lvl="1"/>
            <a:r>
              <a:rPr lang="en-US" dirty="0"/>
              <a:t>Many Federally Qualified Health Centers</a:t>
            </a:r>
          </a:p>
          <a:p>
            <a:pPr lvl="1"/>
            <a:r>
              <a:rPr lang="en-US" dirty="0"/>
              <a:t>Practices supported by CMS’ Quality Improvement Organizations</a:t>
            </a:r>
          </a:p>
          <a:p>
            <a:r>
              <a:rPr lang="en-US" dirty="0"/>
              <a:t>Tobacco Treatment Protocol</a:t>
            </a:r>
          </a:p>
          <a:p>
            <a:pPr lvl="1"/>
            <a:r>
              <a:rPr lang="en-US" dirty="0"/>
              <a:t>Released a Tobacco Treatment Protocol in May</a:t>
            </a:r>
          </a:p>
          <a:p>
            <a:pPr lvl="1"/>
            <a:r>
              <a:rPr lang="en-US" dirty="0"/>
              <a:t>Customizable templates</a:t>
            </a:r>
          </a:p>
          <a:p>
            <a:pPr lvl="1"/>
            <a:r>
              <a:rPr lang="en-US" sz="2400" dirty="0"/>
              <a:t>Implementation guidance</a:t>
            </a:r>
          </a:p>
          <a:p>
            <a:pPr marL="799084" lvl="2" indent="0">
              <a:spcBef>
                <a:spcPts val="0"/>
              </a:spcBef>
              <a:buNone/>
            </a:pPr>
            <a:r>
              <a:rPr lang="en-US" sz="1500" dirty="0">
                <a:solidFill>
                  <a:srgbClr val="FF0000"/>
                </a:solidFill>
              </a:rPr>
              <a:t>	- coming in July </a:t>
            </a:r>
          </a:p>
          <a:p>
            <a:pPr lvl="1"/>
            <a:endParaRPr lang="en-US" dirty="0"/>
          </a:p>
          <a:p>
            <a:pPr lvl="1"/>
            <a:endParaRPr lang="en-US" dirty="0"/>
          </a:p>
          <a:p>
            <a:pPr lvl="1"/>
            <a:endParaRPr lang="en-US" dirty="0"/>
          </a:p>
          <a:p>
            <a:pPr lvl="1"/>
            <a:endParaRPr lang="en-US" dirty="0"/>
          </a:p>
        </p:txBody>
      </p:sp>
      <p:sp>
        <p:nvSpPr>
          <p:cNvPr id="3" name="Title 2"/>
          <p:cNvSpPr>
            <a:spLocks noGrp="1"/>
          </p:cNvSpPr>
          <p:nvPr>
            <p:ph type="title"/>
          </p:nvPr>
        </p:nvSpPr>
        <p:spPr/>
        <p:txBody>
          <a:bodyPr/>
          <a:lstStyle/>
          <a:p>
            <a:r>
              <a:rPr lang="en-US" dirty="0"/>
              <a:t>Standardizing Treatment through Protocols</a:t>
            </a:r>
            <a:br>
              <a:rPr lang="en-US" dirty="0"/>
            </a:br>
            <a:endParaRPr lang="en-US" i="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3194753"/>
            <a:ext cx="2819400" cy="3663248"/>
          </a:xfrm>
          <a:prstGeom prst="rect">
            <a:avLst/>
          </a:prstGeom>
        </p:spPr>
      </p:pic>
    </p:spTree>
    <p:extLst>
      <p:ext uri="{BB962C8B-B14F-4D97-AF65-F5344CB8AC3E}">
        <p14:creationId xmlns:p14="http://schemas.microsoft.com/office/powerpoint/2010/main" val="923593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14021"/>
            <a:ext cx="3318633" cy="3741507"/>
          </a:xfrm>
        </p:spPr>
        <p:txBody>
          <a:bodyPr>
            <a:normAutofit lnSpcReduction="10000"/>
          </a:bodyPr>
          <a:lstStyle/>
          <a:p>
            <a:r>
              <a:rPr lang="en-US" sz="2102" dirty="0"/>
              <a:t>Syndicated for your website audience</a:t>
            </a:r>
          </a:p>
          <a:p>
            <a:pPr marL="0" indent="0">
              <a:buNone/>
            </a:pPr>
            <a:endParaRPr lang="en-US" sz="2102" dirty="0"/>
          </a:p>
          <a:p>
            <a:r>
              <a:rPr lang="en-US" sz="2102" dirty="0"/>
              <a:t>Customized for your site’s size and color pallet</a:t>
            </a:r>
          </a:p>
          <a:p>
            <a:pPr marL="0" indent="0">
              <a:buNone/>
            </a:pPr>
            <a:endParaRPr lang="en-US" sz="2102" dirty="0"/>
          </a:p>
          <a:p>
            <a:r>
              <a:rPr lang="en-US" sz="2102" dirty="0"/>
              <a:t>Brand it with your logo</a:t>
            </a:r>
          </a:p>
          <a:p>
            <a:pPr marL="0" indent="0">
              <a:buNone/>
            </a:pPr>
            <a:endParaRPr lang="en-US" sz="2102" dirty="0"/>
          </a:p>
          <a:p>
            <a:r>
              <a:rPr lang="en-US" sz="2102" dirty="0"/>
              <a:t>Content is continuously maintained by CDC</a:t>
            </a:r>
          </a:p>
          <a:p>
            <a:endParaRPr lang="en-US" sz="2102" dirty="0"/>
          </a:p>
          <a:p>
            <a:endParaRPr lang="en-US" sz="2102" dirty="0"/>
          </a:p>
        </p:txBody>
      </p:sp>
      <p:sp>
        <p:nvSpPr>
          <p:cNvPr id="4" name="Title 3"/>
          <p:cNvSpPr>
            <a:spLocks noGrp="1"/>
          </p:cNvSpPr>
          <p:nvPr>
            <p:ph type="title"/>
          </p:nvPr>
        </p:nvSpPr>
        <p:spPr/>
        <p:txBody>
          <a:bodyPr/>
          <a:lstStyle/>
          <a:p>
            <a:r>
              <a:rPr lang="en-US" dirty="0"/>
              <a:t>Million Hearts® Microsite for Clinicians</a:t>
            </a:r>
          </a:p>
        </p:txBody>
      </p:sp>
      <p:pic>
        <p:nvPicPr>
          <p:cNvPr id="7" name="Content Placeholder 6"/>
          <p:cNvPicPr>
            <a:picLocks noGrp="1" noChangeAspect="1"/>
          </p:cNvPicPr>
          <p:nvPr>
            <p:ph idx="11"/>
          </p:nvPr>
        </p:nvPicPr>
        <p:blipFill>
          <a:blip r:embed="rId3"/>
          <a:stretch>
            <a:fillRect/>
          </a:stretch>
        </p:blipFill>
        <p:spPr>
          <a:xfrm>
            <a:off x="3585170" y="1737774"/>
            <a:ext cx="2559141" cy="1889315"/>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4"/>
          <a:srcRect l="58805" t="2040" r="22229" b="19862"/>
          <a:stretch/>
        </p:blipFill>
        <p:spPr>
          <a:xfrm>
            <a:off x="5246005" y="2362042"/>
            <a:ext cx="2820548" cy="3629588"/>
          </a:xfrm>
          <a:prstGeom prst="rect">
            <a:avLst/>
          </a:prstGeom>
          <a:ln>
            <a:noFill/>
          </a:ln>
          <a:effectLst>
            <a:outerShdw blurRad="292100" dist="139700" dir="2700000" algn="tl" rotWithShape="0">
              <a:srgbClr val="333333">
                <a:alpha val="65000"/>
              </a:srgbClr>
            </a:outerShdw>
          </a:effectLst>
        </p:spPr>
      </p:pic>
      <p:sp>
        <p:nvSpPr>
          <p:cNvPr id="12" name="Curved Right Arrow 11"/>
          <p:cNvSpPr/>
          <p:nvPr/>
        </p:nvSpPr>
        <p:spPr>
          <a:xfrm rot="19726981">
            <a:off x="4591503" y="3371577"/>
            <a:ext cx="630023" cy="1517301"/>
          </a:xfrm>
          <a:prstGeom prst="curvedRightArrow">
            <a:avLst>
              <a:gd name="adj1" fmla="val 25000"/>
              <a:gd name="adj2" fmla="val 48869"/>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5304" fontAlgn="base">
              <a:spcBef>
                <a:spcPct val="0"/>
              </a:spcBef>
              <a:spcAft>
                <a:spcPct val="0"/>
              </a:spcAft>
            </a:pPr>
            <a:endParaRPr lang="en-US" sz="1802">
              <a:solidFill>
                <a:prstClr val="black"/>
              </a:solidFill>
            </a:endParaRPr>
          </a:p>
        </p:txBody>
      </p:sp>
      <p:sp>
        <p:nvSpPr>
          <p:cNvPr id="13" name="TextBox 12"/>
          <p:cNvSpPr txBox="1"/>
          <p:nvPr/>
        </p:nvSpPr>
        <p:spPr>
          <a:xfrm>
            <a:off x="1464565" y="6039877"/>
            <a:ext cx="5114538" cy="508088"/>
          </a:xfrm>
          <a:prstGeom prst="rect">
            <a:avLst/>
          </a:prstGeom>
          <a:noFill/>
        </p:spPr>
        <p:txBody>
          <a:bodyPr wrap="square" rtlCol="0">
            <a:spAutoFit/>
          </a:bodyPr>
          <a:lstStyle/>
          <a:p>
            <a:pPr defTabSz="455304" fontAlgn="base">
              <a:spcBef>
                <a:spcPct val="0"/>
              </a:spcBef>
              <a:spcAft>
                <a:spcPct val="0"/>
              </a:spcAft>
            </a:pPr>
            <a:r>
              <a:rPr lang="en-US" sz="1351" dirty="0">
                <a:solidFill>
                  <a:prstClr val="black"/>
                </a:solidFill>
                <a:latin typeface="Arial" pitchFamily="34" charset="0"/>
              </a:rPr>
              <a:t>The microsite and embed code will be available at </a:t>
            </a:r>
            <a:r>
              <a:rPr lang="en-US" sz="1351" b="1" dirty="0">
                <a:solidFill>
                  <a:prstClr val="black"/>
                </a:solidFill>
                <a:latin typeface="Arial" pitchFamily="34" charset="0"/>
                <a:hlinkClick r:id="rId5"/>
              </a:rPr>
              <a:t>https://tools.cdc.gov/medialibrary/index.aspx#/results</a:t>
            </a:r>
            <a:r>
              <a:rPr lang="en-US" sz="1351" b="1" dirty="0">
                <a:solidFill>
                  <a:prstClr val="black"/>
                </a:solidFill>
                <a:latin typeface="Arial" pitchFamily="34" charset="0"/>
              </a:rPr>
              <a:t> </a:t>
            </a:r>
          </a:p>
        </p:txBody>
      </p:sp>
    </p:spTree>
    <p:extLst>
      <p:ext uri="{BB962C8B-B14F-4D97-AF65-F5344CB8AC3E}">
        <p14:creationId xmlns:p14="http://schemas.microsoft.com/office/powerpoint/2010/main" val="699057394"/>
      </p:ext>
    </p:extLst>
  </p:cSld>
  <p:clrMapOvr>
    <a:masterClrMapping/>
  </p:clrMapOvr>
  <p:transition spd="slow">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761" y="685800"/>
            <a:ext cx="8378042" cy="616014"/>
          </a:xfrm>
        </p:spPr>
        <p:txBody>
          <a:bodyPr>
            <a:normAutofit fontScale="90000"/>
          </a:bodyPr>
          <a:lstStyle/>
          <a:p>
            <a:pPr lvl="1"/>
            <a:r>
              <a:rPr lang="en-US" dirty="0"/>
              <a:t>What Must Happen To Prevent a Million?</a:t>
            </a:r>
            <a:br>
              <a:rPr lang="en-US" dirty="0"/>
            </a:br>
            <a:endParaRPr lang="en-US" dirty="0"/>
          </a:p>
        </p:txBody>
      </p:sp>
      <p:sp>
        <p:nvSpPr>
          <p:cNvPr id="5" name="Rectangle 4"/>
          <p:cNvSpPr/>
          <p:nvPr/>
        </p:nvSpPr>
        <p:spPr>
          <a:xfrm>
            <a:off x="261324" y="1698165"/>
            <a:ext cx="2553187" cy="807522"/>
          </a:xfrm>
          <a:prstGeom prst="rect">
            <a:avLst/>
          </a:prstGeom>
          <a:solidFill>
            <a:schemeClr val="accent2">
              <a:lumMod val="40000"/>
              <a:lumOff val="6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90556" tIns="45308" rIns="90556" bIns="45308" rtlCol="0" anchor="ctr"/>
          <a:lstStyle/>
          <a:p>
            <a:pPr defTabSz="904798" fontAlgn="base">
              <a:spcBef>
                <a:spcPct val="0"/>
              </a:spcBef>
              <a:spcAft>
                <a:spcPct val="0"/>
              </a:spcAft>
            </a:pPr>
            <a:r>
              <a:rPr lang="en-US" sz="1600" b="1" dirty="0">
                <a:solidFill>
                  <a:prstClr val="black"/>
                </a:solidFill>
                <a:latin typeface="Arial" panose="020B0604020202020204" pitchFamily="34" charset="0"/>
                <a:cs typeface="Arial" panose="020B0604020202020204" pitchFamily="34" charset="0"/>
              </a:rPr>
              <a:t>Reduce Smoking</a:t>
            </a:r>
          </a:p>
          <a:p>
            <a:pPr defTabSz="904798" fontAlgn="base">
              <a:spcBef>
                <a:spcPct val="0"/>
              </a:spcBef>
              <a:spcAft>
                <a:spcPct val="0"/>
              </a:spcAft>
            </a:pPr>
            <a:r>
              <a:rPr lang="en-US" sz="1400" dirty="0">
                <a:solidFill>
                  <a:prstClr val="black"/>
                </a:solidFill>
                <a:latin typeface="Arial" panose="020B0604020202020204" pitchFamily="34" charset="0"/>
                <a:cs typeface="Arial" panose="020B0604020202020204" pitchFamily="34" charset="0"/>
              </a:rPr>
              <a:t>6.3M fewer smokers</a:t>
            </a:r>
          </a:p>
        </p:txBody>
      </p:sp>
      <p:sp>
        <p:nvSpPr>
          <p:cNvPr id="7" name="TextBox 6"/>
          <p:cNvSpPr txBox="1"/>
          <p:nvPr/>
        </p:nvSpPr>
        <p:spPr>
          <a:xfrm>
            <a:off x="2814444" y="1295230"/>
            <a:ext cx="6329556" cy="1661321"/>
          </a:xfrm>
          <a:prstGeom prst="rect">
            <a:avLst/>
          </a:prstGeom>
          <a:noFill/>
        </p:spPr>
        <p:txBody>
          <a:bodyPr wrap="square" lIns="90556" tIns="45308" rIns="90556" bIns="45308" rtlCol="0">
            <a:spAutoFit/>
          </a:bodyPr>
          <a:lstStyle/>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Year-round media campaigns; pricing interventions</a:t>
            </a:r>
          </a:p>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Targeted outreach to drive uptake of covered benefits</a:t>
            </a:r>
          </a:p>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Systematic delivery of cessation services through use of cessation protocols, referrals to quit lines, and training of clinical staff</a:t>
            </a:r>
          </a:p>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Widespread adoption of smoke-free space policies</a:t>
            </a:r>
          </a:p>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Awareness of  risks of second-hand smoke and the health benefits of smoke-free environments</a:t>
            </a:r>
          </a:p>
        </p:txBody>
      </p:sp>
      <p:cxnSp>
        <p:nvCxnSpPr>
          <p:cNvPr id="9" name="Straight Connector 8"/>
          <p:cNvCxnSpPr/>
          <p:nvPr/>
        </p:nvCxnSpPr>
        <p:spPr>
          <a:xfrm>
            <a:off x="261324" y="1066800"/>
            <a:ext cx="8597735" cy="0"/>
          </a:xfrm>
          <a:prstGeom prst="line">
            <a:avLst/>
          </a:prstGeom>
          <a:ln>
            <a:solidFill>
              <a:schemeClr val="accent2">
                <a:lumMod val="75000"/>
              </a:schemeClr>
            </a:solidFill>
            <a:prstDash val="dash"/>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61324" y="3505200"/>
            <a:ext cx="2553187" cy="807522"/>
          </a:xfrm>
          <a:prstGeom prst="rect">
            <a:avLst/>
          </a:prstGeom>
          <a:solidFill>
            <a:schemeClr val="accent2">
              <a:lumMod val="40000"/>
              <a:lumOff val="6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90556" tIns="45308" rIns="90556" bIns="45308" rtlCol="0" anchor="ctr"/>
          <a:lstStyle/>
          <a:p>
            <a:pPr defTabSz="904798" fontAlgn="base">
              <a:spcBef>
                <a:spcPct val="0"/>
              </a:spcBef>
              <a:spcAft>
                <a:spcPct val="0"/>
              </a:spcAft>
            </a:pPr>
            <a:r>
              <a:rPr lang="en-US" sz="1600" b="1" dirty="0">
                <a:solidFill>
                  <a:prstClr val="black"/>
                </a:solidFill>
                <a:latin typeface="Arial" panose="020B0604020202020204" pitchFamily="34" charset="0"/>
                <a:cs typeface="Arial" panose="020B0604020202020204" pitchFamily="34" charset="0"/>
              </a:rPr>
              <a:t>Control Hypertension</a:t>
            </a:r>
          </a:p>
          <a:p>
            <a:pPr defTabSz="904798" fontAlgn="base">
              <a:spcBef>
                <a:spcPct val="0"/>
              </a:spcBef>
              <a:spcAft>
                <a:spcPct val="0"/>
              </a:spcAft>
            </a:pPr>
            <a:r>
              <a:rPr lang="en-US" sz="1400" dirty="0">
                <a:solidFill>
                  <a:prstClr val="black"/>
                </a:solidFill>
                <a:latin typeface="Arial" panose="020B0604020202020204" pitchFamily="34" charset="0"/>
                <a:cs typeface="Arial" panose="020B0604020202020204" pitchFamily="34" charset="0"/>
              </a:rPr>
              <a:t>10M more patients</a:t>
            </a:r>
          </a:p>
        </p:txBody>
      </p:sp>
      <p:sp>
        <p:nvSpPr>
          <p:cNvPr id="13" name="TextBox 12"/>
          <p:cNvSpPr txBox="1"/>
          <p:nvPr/>
        </p:nvSpPr>
        <p:spPr>
          <a:xfrm>
            <a:off x="2808312" y="3106671"/>
            <a:ext cx="6732240" cy="1815050"/>
          </a:xfrm>
          <a:prstGeom prst="rect">
            <a:avLst/>
          </a:prstGeom>
          <a:noFill/>
        </p:spPr>
        <p:txBody>
          <a:bodyPr wrap="square" lIns="90556" tIns="45308" rIns="90556" bIns="45308" rtlCol="0">
            <a:spAutoFit/>
          </a:bodyPr>
          <a:lstStyle/>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Detection of those with undiagnosed hypertension</a:t>
            </a:r>
          </a:p>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Systematic use of treatment protocols &amp; other select QI tools</a:t>
            </a:r>
          </a:p>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Practice of self-measured BP monitoring with clinical support</a:t>
            </a:r>
          </a:p>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Recognition of high performers; dissemination of best practices</a:t>
            </a:r>
          </a:p>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Connection of clinical &amp; community resources to benefit people with HTN</a:t>
            </a:r>
          </a:p>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Enhanced medication adherence </a:t>
            </a:r>
          </a:p>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Intense focus on those with high burden and at high risk</a:t>
            </a:r>
          </a:p>
          <a:p>
            <a:pPr defTabSz="904798" fontAlgn="base">
              <a:spcBef>
                <a:spcPct val="0"/>
              </a:spcBef>
              <a:spcAft>
                <a:spcPct val="0"/>
              </a:spcAft>
            </a:pPr>
            <a:endParaRPr lang="en-US" sz="1400" dirty="0">
              <a:solidFill>
                <a:prstClr val="black"/>
              </a:solidFill>
              <a:latin typeface="Arial" panose="020B0604020202020204" pitchFamily="34" charset="0"/>
              <a:cs typeface="Arial" panose="020B0604020202020204" pitchFamily="34" charset="0"/>
            </a:endParaRPr>
          </a:p>
        </p:txBody>
      </p:sp>
      <p:cxnSp>
        <p:nvCxnSpPr>
          <p:cNvPr id="14" name="Straight Connector 13"/>
          <p:cNvCxnSpPr/>
          <p:nvPr/>
        </p:nvCxnSpPr>
        <p:spPr>
          <a:xfrm>
            <a:off x="261324" y="2936632"/>
            <a:ext cx="8597735" cy="0"/>
          </a:xfrm>
          <a:prstGeom prst="line">
            <a:avLst/>
          </a:prstGeom>
          <a:ln>
            <a:solidFill>
              <a:schemeClr val="accent2">
                <a:lumMod val="75000"/>
              </a:schemeClr>
            </a:solidFill>
            <a:prstDash val="dash"/>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297284" y="4953000"/>
            <a:ext cx="2553187" cy="807522"/>
          </a:xfrm>
          <a:prstGeom prst="rect">
            <a:avLst/>
          </a:prstGeom>
          <a:solidFill>
            <a:schemeClr val="accent2">
              <a:lumMod val="40000"/>
              <a:lumOff val="6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90556" tIns="45308" rIns="90556" bIns="45308" rtlCol="0" anchor="ctr"/>
          <a:lstStyle/>
          <a:p>
            <a:pPr defTabSz="904798" fontAlgn="base">
              <a:spcBef>
                <a:spcPct val="0"/>
              </a:spcBef>
              <a:spcAft>
                <a:spcPct val="0"/>
              </a:spcAft>
            </a:pPr>
            <a:r>
              <a:rPr lang="en-US" sz="1600" b="1" dirty="0">
                <a:solidFill>
                  <a:prstClr val="black"/>
                </a:solidFill>
                <a:latin typeface="Arial" panose="020B0604020202020204" pitchFamily="34" charset="0"/>
                <a:cs typeface="Arial" panose="020B0604020202020204" pitchFamily="34" charset="0"/>
              </a:rPr>
              <a:t>Decrease Sodium Intake</a:t>
            </a:r>
          </a:p>
          <a:p>
            <a:pPr defTabSz="904798" fontAlgn="base">
              <a:spcBef>
                <a:spcPct val="0"/>
              </a:spcBef>
              <a:spcAft>
                <a:spcPct val="0"/>
              </a:spcAft>
            </a:pPr>
            <a:r>
              <a:rPr lang="en-US" sz="1400" dirty="0">
                <a:solidFill>
                  <a:prstClr val="black"/>
                </a:solidFill>
                <a:latin typeface="Arial" panose="020B0604020202020204" pitchFamily="34" charset="0"/>
                <a:cs typeface="Arial" panose="020B0604020202020204" pitchFamily="34" charset="0"/>
              </a:rPr>
              <a:t>20% reduction </a:t>
            </a:r>
          </a:p>
        </p:txBody>
      </p:sp>
      <p:sp>
        <p:nvSpPr>
          <p:cNvPr id="17" name="TextBox 16"/>
          <p:cNvSpPr txBox="1"/>
          <p:nvPr/>
        </p:nvSpPr>
        <p:spPr>
          <a:xfrm>
            <a:off x="2844410" y="4648029"/>
            <a:ext cx="6329556" cy="1628965"/>
          </a:xfrm>
          <a:prstGeom prst="rect">
            <a:avLst/>
          </a:prstGeom>
          <a:noFill/>
        </p:spPr>
        <p:txBody>
          <a:bodyPr wrap="square" lIns="90556" tIns="45308" rIns="90556" bIns="45308" rtlCol="0">
            <a:spAutoFit/>
          </a:bodyPr>
          <a:lstStyle/>
          <a:p>
            <a:pPr marL="282994" indent="-282994" defTabSz="904798" fontAlgn="base">
              <a:spcBef>
                <a:spcPct val="0"/>
              </a:spcBef>
              <a:spcAft>
                <a:spcPct val="0"/>
              </a:spcAft>
              <a:buFont typeface="Wingdings" panose="05000000000000000000" pitchFamily="2" charset="2"/>
              <a:buChar char="§"/>
            </a:pPr>
            <a:endParaRPr lang="en-US" sz="1400" b="1" dirty="0">
              <a:solidFill>
                <a:prstClr val="black"/>
              </a:solidFill>
              <a:latin typeface="Arial" panose="020B0604020202020204" pitchFamily="34" charset="0"/>
              <a:cs typeface="Arial" panose="020B0604020202020204" pitchFamily="34" charset="0"/>
            </a:endParaRPr>
          </a:p>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Adoption of Healthy Food Service Guidelines</a:t>
            </a:r>
          </a:p>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Voluntary sodium reduction and expansion of choices by food industry</a:t>
            </a:r>
          </a:p>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Recognition of  high performers and dissemination of best practices</a:t>
            </a:r>
          </a:p>
          <a:p>
            <a:pPr marL="282994" indent="-282994" defTabSz="904798" fontAlgn="base">
              <a:spcBef>
                <a:spcPct val="0"/>
              </a:spcBef>
              <a:spcAft>
                <a:spcPct val="0"/>
              </a:spcAft>
              <a:buFont typeface="Wingdings" panose="05000000000000000000" pitchFamily="2" charset="2"/>
              <a:buChar char="§"/>
            </a:pPr>
            <a:r>
              <a:rPr lang="en-US" sz="1400" dirty="0">
                <a:solidFill>
                  <a:prstClr val="black"/>
                </a:solidFill>
                <a:latin typeface="Arial" panose="020B0604020202020204" pitchFamily="34" charset="0"/>
                <a:cs typeface="Arial" panose="020B0604020202020204" pitchFamily="34" charset="0"/>
              </a:rPr>
              <a:t>Clear communication of the evidence supporting the health benefits of population-level sodium reduction </a:t>
            </a:r>
          </a:p>
          <a:p>
            <a:pPr marL="282994" indent="-282994" defTabSz="904798" fontAlgn="base">
              <a:spcBef>
                <a:spcPct val="0"/>
              </a:spcBef>
              <a:spcAft>
                <a:spcPct val="0"/>
              </a:spcAft>
              <a:buFont typeface="Wingdings" panose="05000000000000000000" pitchFamily="2" charset="2"/>
              <a:buChar char="§"/>
            </a:pPr>
            <a:endParaRPr lang="en-US" sz="1400" dirty="0">
              <a:solidFill>
                <a:prstClr val="black"/>
              </a:solidFill>
              <a:latin typeface="Arial" panose="020B0604020202020204" pitchFamily="34" charset="0"/>
              <a:cs typeface="Arial" panose="020B0604020202020204" pitchFamily="34" charset="0"/>
            </a:endParaRPr>
          </a:p>
        </p:txBody>
      </p:sp>
      <p:cxnSp>
        <p:nvCxnSpPr>
          <p:cNvPr id="18" name="Straight Connector 17"/>
          <p:cNvCxnSpPr/>
          <p:nvPr/>
        </p:nvCxnSpPr>
        <p:spPr>
          <a:xfrm>
            <a:off x="261324" y="4765430"/>
            <a:ext cx="8597735" cy="0"/>
          </a:xfrm>
          <a:prstGeom prst="line">
            <a:avLst/>
          </a:prstGeom>
          <a:ln>
            <a:solidFill>
              <a:schemeClr val="accent2">
                <a:lumMod val="75000"/>
              </a:schemeClr>
            </a:solidFill>
            <a:prstDash val="dash"/>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453662" y="6318586"/>
            <a:ext cx="6897220" cy="491610"/>
          </a:xfrm>
          <a:prstGeom prst="rect">
            <a:avLst/>
          </a:prstGeom>
          <a:noFill/>
        </p:spPr>
        <p:txBody>
          <a:bodyPr wrap="square" lIns="90556" tIns="45308" rIns="90556" bIns="45308" rtlCol="0">
            <a:spAutoFit/>
          </a:bodyPr>
          <a:lstStyle/>
          <a:p>
            <a:pPr algn="ctr" defTabSz="455720" fontAlgn="base">
              <a:spcBef>
                <a:spcPct val="0"/>
              </a:spcBef>
              <a:spcAft>
                <a:spcPct val="0"/>
              </a:spcAft>
            </a:pPr>
            <a:r>
              <a:rPr lang="en-US" sz="1300" i="1" dirty="0">
                <a:solidFill>
                  <a:srgbClr val="C00000"/>
                </a:solidFill>
                <a:latin typeface="Arial" charset="0"/>
              </a:rPr>
              <a:t>Events will also be prevented by improving aspirin use, cholesterol management, </a:t>
            </a:r>
          </a:p>
          <a:p>
            <a:pPr algn="ctr" defTabSz="455720" fontAlgn="base">
              <a:spcBef>
                <a:spcPct val="0"/>
              </a:spcBef>
              <a:spcAft>
                <a:spcPct val="0"/>
              </a:spcAft>
            </a:pPr>
            <a:r>
              <a:rPr lang="en-US" sz="1300" i="1" dirty="0">
                <a:solidFill>
                  <a:srgbClr val="C00000"/>
                </a:solidFill>
                <a:latin typeface="Arial" charset="0"/>
              </a:rPr>
              <a:t>and utilization of cardiac rehab, and by eliminating artificial trans-fat consumption</a:t>
            </a:r>
          </a:p>
        </p:txBody>
      </p:sp>
    </p:spTree>
    <p:extLst>
      <p:ext uri="{BB962C8B-B14F-4D97-AF65-F5344CB8AC3E}">
        <p14:creationId xmlns:p14="http://schemas.microsoft.com/office/powerpoint/2010/main" val="4186553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9386"/>
            <a:ext cx="8229600" cy="844614"/>
          </a:xfrm>
        </p:spPr>
        <p:txBody>
          <a:bodyPr>
            <a:normAutofit/>
          </a:bodyPr>
          <a:lstStyle/>
          <a:p>
            <a:r>
              <a:rPr lang="en-US" sz="3200" dirty="0"/>
              <a:t>Focus of 2016</a:t>
            </a:r>
            <a:endParaRPr lang="en-US" sz="3200" b="0" i="1" dirty="0"/>
          </a:p>
        </p:txBody>
      </p:sp>
      <p:sp>
        <p:nvSpPr>
          <p:cNvPr id="3" name="Content Placeholder 2"/>
          <p:cNvSpPr>
            <a:spLocks noGrp="1"/>
          </p:cNvSpPr>
          <p:nvPr>
            <p:ph idx="1"/>
          </p:nvPr>
        </p:nvSpPr>
        <p:spPr>
          <a:xfrm>
            <a:off x="457200" y="1727791"/>
            <a:ext cx="8534400" cy="4444409"/>
          </a:xfrm>
        </p:spPr>
        <p:txBody>
          <a:bodyPr>
            <a:normAutofit fontScale="92500" lnSpcReduction="10000"/>
          </a:bodyPr>
          <a:lstStyle/>
          <a:p>
            <a:pPr lvl="0"/>
            <a:r>
              <a:rPr lang="en-US" sz="2800" dirty="0"/>
              <a:t>Smoking cessation </a:t>
            </a:r>
          </a:p>
          <a:p>
            <a:pPr lvl="1"/>
            <a:r>
              <a:rPr lang="en-US" dirty="0"/>
              <a:t>Facilitate implementation of tobacco cessation protocols</a:t>
            </a:r>
          </a:p>
          <a:p>
            <a:pPr lvl="1"/>
            <a:r>
              <a:rPr lang="en-US" dirty="0"/>
              <a:t>Promote smoke-free spaces  </a:t>
            </a:r>
          </a:p>
          <a:p>
            <a:pPr lvl="0"/>
            <a:r>
              <a:rPr lang="en-US" sz="2800" dirty="0"/>
              <a:t>Hypertension control</a:t>
            </a:r>
            <a:endParaRPr lang="en-US" dirty="0"/>
          </a:p>
          <a:p>
            <a:pPr lvl="1"/>
            <a:r>
              <a:rPr lang="en-US" dirty="0"/>
              <a:t>Facilitate use of self-measured BP monitoring, treatment protocols, and processes to find the undiagnosed </a:t>
            </a:r>
          </a:p>
          <a:p>
            <a:pPr lvl="1"/>
            <a:r>
              <a:rPr lang="en-US" dirty="0"/>
              <a:t>Share best practices by promoting action guides that identify and control hypertension</a:t>
            </a:r>
          </a:p>
          <a:p>
            <a:pPr lvl="0"/>
            <a:r>
              <a:rPr lang="en-US" sz="2800" dirty="0"/>
              <a:t>Sodium reduction</a:t>
            </a:r>
          </a:p>
          <a:p>
            <a:pPr lvl="1"/>
            <a:r>
              <a:rPr lang="en-US" dirty="0"/>
              <a:t>Advance adoption of procurement guidelines </a:t>
            </a:r>
          </a:p>
          <a:p>
            <a:pPr lvl="1"/>
            <a:r>
              <a:rPr lang="en-US" dirty="0"/>
              <a:t>Disseminate healthy eating resources </a:t>
            </a:r>
          </a:p>
          <a:p>
            <a:pPr lvl="1"/>
            <a:endParaRPr lang="en-US" dirty="0"/>
          </a:p>
          <a:p>
            <a:endParaRPr lang="en-US" dirty="0"/>
          </a:p>
        </p:txBody>
      </p:sp>
    </p:spTree>
    <p:extLst>
      <p:ext uri="{BB962C8B-B14F-4D97-AF65-F5344CB8AC3E}">
        <p14:creationId xmlns:p14="http://schemas.microsoft.com/office/powerpoint/2010/main" val="4123377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 of 2016 </a:t>
            </a:r>
          </a:p>
        </p:txBody>
      </p:sp>
      <p:sp>
        <p:nvSpPr>
          <p:cNvPr id="3" name="Content Placeholder 2"/>
          <p:cNvSpPr>
            <a:spLocks noGrp="1"/>
          </p:cNvSpPr>
          <p:nvPr>
            <p:ph idx="1"/>
          </p:nvPr>
        </p:nvSpPr>
        <p:spPr>
          <a:xfrm>
            <a:off x="457200" y="1676400"/>
            <a:ext cx="8229600" cy="4343400"/>
          </a:xfrm>
        </p:spPr>
        <p:txBody>
          <a:bodyPr>
            <a:normAutofit fontScale="77500" lnSpcReduction="20000"/>
          </a:bodyPr>
          <a:lstStyle/>
          <a:p>
            <a:pPr>
              <a:lnSpc>
                <a:spcPct val="110000"/>
              </a:lnSpc>
            </a:pPr>
            <a:r>
              <a:rPr lang="en-US" sz="3400" dirty="0"/>
              <a:t>Cholesterol management</a:t>
            </a:r>
          </a:p>
          <a:p>
            <a:pPr lvl="1">
              <a:lnSpc>
                <a:spcPct val="110000"/>
              </a:lnSpc>
            </a:pPr>
            <a:r>
              <a:rPr lang="en-US" sz="2800" dirty="0"/>
              <a:t>Implement statin measure across clinical settings</a:t>
            </a:r>
          </a:p>
          <a:p>
            <a:pPr lvl="1">
              <a:lnSpc>
                <a:spcPct val="110000"/>
              </a:lnSpc>
            </a:pPr>
            <a:r>
              <a:rPr lang="en-US" sz="2800" dirty="0"/>
              <a:t>Support partner actions currently underway </a:t>
            </a:r>
          </a:p>
          <a:p>
            <a:pPr lvl="0">
              <a:lnSpc>
                <a:spcPct val="110000"/>
              </a:lnSpc>
            </a:pPr>
            <a:r>
              <a:rPr lang="en-US" sz="3400" dirty="0"/>
              <a:t>Cardiac rehab</a:t>
            </a:r>
          </a:p>
          <a:p>
            <a:pPr lvl="1">
              <a:lnSpc>
                <a:spcPct val="110000"/>
              </a:lnSpc>
            </a:pPr>
            <a:r>
              <a:rPr lang="en-US" sz="2800" dirty="0"/>
              <a:t>Facilitate collective actions to increase referral and participation </a:t>
            </a:r>
          </a:p>
          <a:p>
            <a:pPr>
              <a:lnSpc>
                <a:spcPct val="110000"/>
              </a:lnSpc>
            </a:pPr>
            <a:r>
              <a:rPr lang="en-US" sz="3400" dirty="0"/>
              <a:t>Embed ABCS measures in value-based models</a:t>
            </a:r>
          </a:p>
          <a:p>
            <a:pPr>
              <a:lnSpc>
                <a:spcPct val="110000"/>
              </a:lnSpc>
            </a:pPr>
            <a:r>
              <a:rPr lang="en-US" sz="3400" dirty="0"/>
              <a:t>Capture and tell the story of your success</a:t>
            </a:r>
          </a:p>
          <a:p>
            <a:pPr>
              <a:lnSpc>
                <a:spcPct val="110000"/>
              </a:lnSpc>
            </a:pPr>
            <a:r>
              <a:rPr lang="en-US" sz="3400" dirty="0"/>
              <a:t>Recognize high performers &amp; share best practices</a:t>
            </a:r>
          </a:p>
          <a:p>
            <a:pPr lvl="1">
              <a:lnSpc>
                <a:spcPct val="110000"/>
              </a:lnSpc>
            </a:pPr>
            <a:r>
              <a:rPr lang="en-US" sz="2800" dirty="0"/>
              <a:t>Learn about the successes of the Hypertension Control Champions and share their lessons learned.</a:t>
            </a:r>
          </a:p>
        </p:txBody>
      </p:sp>
    </p:spTree>
    <p:extLst>
      <p:ext uri="{BB962C8B-B14F-4D97-AF65-F5344CB8AC3E}">
        <p14:creationId xmlns:p14="http://schemas.microsoft.com/office/powerpoint/2010/main" val="3005220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36103"/>
            <a:ext cx="7317432" cy="1868761"/>
          </a:xfrm>
        </p:spPr>
        <p:txBody>
          <a:bodyPr>
            <a:normAutofit/>
          </a:bodyPr>
          <a:lstStyle/>
          <a:p>
            <a:r>
              <a:rPr lang="en-US" sz="2400" dirty="0"/>
              <a:t>3 Phase Framework for Million Hearts</a:t>
            </a:r>
            <a:br>
              <a:rPr lang="en-US" sz="2400" dirty="0"/>
            </a:br>
            <a:r>
              <a:rPr lang="en-US" sz="2400" dirty="0"/>
              <a:t>January 2016-July 2017</a:t>
            </a:r>
            <a:br>
              <a:rPr lang="en-US" sz="2400" dirty="0"/>
            </a:br>
            <a:r>
              <a:rPr lang="en-US" sz="2400" i="1" dirty="0"/>
              <a:t>Primary Activities, Timelines,  and </a:t>
            </a:r>
            <a:r>
              <a:rPr lang="en-US" sz="2400" i="1" dirty="0">
                <a:solidFill>
                  <a:srgbClr val="FF0000"/>
                </a:solidFill>
              </a:rPr>
              <a:t>Deliverables</a:t>
            </a:r>
            <a:endParaRPr lang="en-US" sz="2400" dirty="0">
              <a:solidFill>
                <a:srgbClr val="FF0000"/>
              </a:solidFill>
            </a:endParaRPr>
          </a:p>
        </p:txBody>
      </p:sp>
      <p:graphicFrame>
        <p:nvGraphicFramePr>
          <p:cNvPr id="4" name="Content Placeholder 3"/>
          <p:cNvGraphicFramePr>
            <a:graphicFrameLocks noGrp="1"/>
          </p:cNvGraphicFramePr>
          <p:nvPr>
            <p:ph idx="1"/>
          </p:nvPr>
        </p:nvGraphicFramePr>
        <p:xfrm>
          <a:off x="467544" y="1772816"/>
          <a:ext cx="8208912" cy="3679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own Arrow 4"/>
          <p:cNvSpPr/>
          <p:nvPr/>
        </p:nvSpPr>
        <p:spPr>
          <a:xfrm>
            <a:off x="1691680" y="4423386"/>
            <a:ext cx="363474" cy="7338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14"/>
            <a:endParaRPr lang="en-US" sz="1350">
              <a:solidFill>
                <a:prstClr val="white"/>
              </a:solidFill>
            </a:endParaRPr>
          </a:p>
        </p:txBody>
      </p:sp>
      <p:sp>
        <p:nvSpPr>
          <p:cNvPr id="6" name="Down Arrow 5"/>
          <p:cNvSpPr/>
          <p:nvPr/>
        </p:nvSpPr>
        <p:spPr>
          <a:xfrm>
            <a:off x="4229100" y="5071458"/>
            <a:ext cx="363474" cy="7338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14"/>
            <a:endParaRPr lang="en-US" sz="1350">
              <a:solidFill>
                <a:prstClr val="white"/>
              </a:solidFill>
            </a:endParaRPr>
          </a:p>
        </p:txBody>
      </p:sp>
      <p:sp>
        <p:nvSpPr>
          <p:cNvPr id="7" name="Down Arrow 6"/>
          <p:cNvSpPr/>
          <p:nvPr/>
        </p:nvSpPr>
        <p:spPr>
          <a:xfrm>
            <a:off x="6656798" y="5359490"/>
            <a:ext cx="363474" cy="7338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14"/>
            <a:endParaRPr lang="en-US" sz="1350">
              <a:solidFill>
                <a:prstClr val="white"/>
              </a:solidFill>
            </a:endParaRPr>
          </a:p>
        </p:txBody>
      </p:sp>
      <p:sp>
        <p:nvSpPr>
          <p:cNvPr id="8" name="TextBox 7"/>
          <p:cNvSpPr txBox="1"/>
          <p:nvPr/>
        </p:nvSpPr>
        <p:spPr>
          <a:xfrm>
            <a:off x="899592" y="5301208"/>
            <a:ext cx="1860702" cy="338554"/>
          </a:xfrm>
          <a:prstGeom prst="rect">
            <a:avLst/>
          </a:prstGeom>
          <a:noFill/>
        </p:spPr>
        <p:txBody>
          <a:bodyPr wrap="none" rtlCol="0">
            <a:spAutoFit/>
          </a:bodyPr>
          <a:lstStyle/>
          <a:p>
            <a:pPr defTabSz="685214"/>
            <a:r>
              <a:rPr lang="en-US" sz="1600" b="1" dirty="0">
                <a:solidFill>
                  <a:srgbClr val="FF0000"/>
                </a:solidFill>
              </a:rPr>
              <a:t>Cogent Final Report</a:t>
            </a:r>
          </a:p>
        </p:txBody>
      </p:sp>
      <p:sp>
        <p:nvSpPr>
          <p:cNvPr id="9" name="TextBox 8"/>
          <p:cNvSpPr txBox="1"/>
          <p:nvPr/>
        </p:nvSpPr>
        <p:spPr>
          <a:xfrm>
            <a:off x="3077348" y="5857527"/>
            <a:ext cx="2814040" cy="307777"/>
          </a:xfrm>
          <a:prstGeom prst="rect">
            <a:avLst/>
          </a:prstGeom>
          <a:noFill/>
        </p:spPr>
        <p:txBody>
          <a:bodyPr wrap="none" rtlCol="0">
            <a:spAutoFit/>
          </a:bodyPr>
          <a:lstStyle/>
          <a:p>
            <a:pPr defTabSz="685214"/>
            <a:r>
              <a:rPr lang="en-US" sz="1400" b="1" dirty="0">
                <a:solidFill>
                  <a:srgbClr val="FF0000"/>
                </a:solidFill>
              </a:rPr>
              <a:t>Refreshed, Bold, Engaging Initiative</a:t>
            </a:r>
          </a:p>
        </p:txBody>
      </p:sp>
      <p:sp>
        <p:nvSpPr>
          <p:cNvPr id="10" name="TextBox 9"/>
          <p:cNvSpPr txBox="1"/>
          <p:nvPr/>
        </p:nvSpPr>
        <p:spPr>
          <a:xfrm>
            <a:off x="6012160" y="6153254"/>
            <a:ext cx="2063963" cy="338554"/>
          </a:xfrm>
          <a:prstGeom prst="rect">
            <a:avLst/>
          </a:prstGeom>
          <a:noFill/>
        </p:spPr>
        <p:txBody>
          <a:bodyPr wrap="none" rtlCol="0">
            <a:spAutoFit/>
          </a:bodyPr>
          <a:lstStyle/>
          <a:p>
            <a:pPr defTabSz="685214"/>
            <a:r>
              <a:rPr lang="en-US" sz="1600" b="1" dirty="0">
                <a:solidFill>
                  <a:srgbClr val="FF0000"/>
                </a:solidFill>
              </a:rPr>
              <a:t>Bigger, Deeper Impact</a:t>
            </a:r>
          </a:p>
        </p:txBody>
      </p:sp>
    </p:spTree>
    <p:extLst>
      <p:ext uri="{BB962C8B-B14F-4D97-AF65-F5344CB8AC3E}">
        <p14:creationId xmlns:p14="http://schemas.microsoft.com/office/powerpoint/2010/main" val="1616287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Million Hearts</a:t>
            </a:r>
            <a:r>
              <a:rPr lang="en-US" baseline="30000" dirty="0"/>
              <a:t>®</a:t>
            </a:r>
            <a:r>
              <a:rPr lang="en-US" dirty="0"/>
              <a:t> Resources</a:t>
            </a:r>
          </a:p>
        </p:txBody>
      </p:sp>
      <p:sp>
        <p:nvSpPr>
          <p:cNvPr id="3" name="Content Placeholder 2"/>
          <p:cNvSpPr>
            <a:spLocks noGrp="1"/>
          </p:cNvSpPr>
          <p:nvPr>
            <p:ph idx="1"/>
          </p:nvPr>
        </p:nvSpPr>
        <p:spPr>
          <a:xfrm>
            <a:off x="457200" y="1600200"/>
            <a:ext cx="8458200" cy="4648200"/>
          </a:xfrm>
        </p:spPr>
        <p:txBody>
          <a:bodyPr>
            <a:normAutofit/>
          </a:bodyPr>
          <a:lstStyle/>
          <a:p>
            <a:r>
              <a:rPr lang="en-US" sz="2300" dirty="0">
                <a:hlinkClick r:id="rId3"/>
              </a:rPr>
              <a:t>Hypertension Control: Change Package for </a:t>
            </a:r>
            <a:r>
              <a:rPr lang="en-US" sz="2300" dirty="0">
                <a:hlinkClick r:id="" action="ppaction://noaction"/>
              </a:rPr>
              <a:t>Clinician</a:t>
            </a:r>
          </a:p>
          <a:p>
            <a:r>
              <a:rPr lang="en-US" sz="2300" dirty="0">
                <a:hlinkClick r:id="" action="ppaction://noaction"/>
              </a:rPr>
              <a:t>Hypertension </a:t>
            </a:r>
            <a:r>
              <a:rPr lang="en-US" sz="2300" dirty="0">
                <a:hlinkClick r:id="rId4"/>
              </a:rPr>
              <a:t>Treatment Protocols </a:t>
            </a:r>
            <a:endParaRPr lang="en-US" sz="2300" dirty="0"/>
          </a:p>
          <a:p>
            <a:pPr>
              <a:lnSpc>
                <a:spcPct val="120000"/>
              </a:lnSpc>
              <a:spcBef>
                <a:spcPts val="600"/>
              </a:spcBef>
            </a:pPr>
            <a:r>
              <a:rPr lang="en-US" sz="2300" dirty="0">
                <a:hlinkClick r:id="rId5"/>
              </a:rPr>
              <a:t>Self-Measured Blood Pressure Monitoring: Action Steps for Public Health Practitioners</a:t>
            </a:r>
            <a:endParaRPr lang="en-US" sz="2300" dirty="0"/>
          </a:p>
          <a:p>
            <a:pPr marL="340548" lvl="1" indent="-340548">
              <a:spcBef>
                <a:spcPts val="600"/>
              </a:spcBef>
              <a:buFont typeface="Arial" pitchFamily="34" charset="0"/>
              <a:buChar char="•"/>
            </a:pPr>
            <a:r>
              <a:rPr lang="en-US" sz="2300" dirty="0">
                <a:hlinkClick r:id="" action="ppaction://noaction"/>
              </a:rPr>
              <a:t>Cardiovascular Health: Action Steps for Employers </a:t>
            </a:r>
            <a:endParaRPr lang="en-US" sz="2300" dirty="0"/>
          </a:p>
          <a:p>
            <a:pPr marL="340548" lvl="1" indent="-340548">
              <a:buFont typeface="Arial" pitchFamily="34" charset="0"/>
              <a:buChar char="•"/>
            </a:pPr>
            <a:r>
              <a:rPr lang="en-US" sz="2300" dirty="0">
                <a:hlinkClick r:id="rId6"/>
              </a:rPr>
              <a:t>100 Congregations for Million Hearts</a:t>
            </a:r>
            <a:endParaRPr lang="en-US" sz="2300" dirty="0"/>
          </a:p>
          <a:p>
            <a:r>
              <a:rPr lang="en-US" sz="2300" dirty="0">
                <a:hlinkClick r:id="rId7"/>
              </a:rPr>
              <a:t>Million Hearts Healthy Eating &amp; Lifestyle Resource Center</a:t>
            </a:r>
            <a:endParaRPr lang="en-US" sz="2300" dirty="0"/>
          </a:p>
          <a:p>
            <a:pPr marL="340548" lvl="1" indent="-340548">
              <a:buFont typeface="Arial" pitchFamily="34" charset="0"/>
              <a:buChar char="•"/>
            </a:pPr>
            <a:r>
              <a:rPr lang="en-US" sz="2300" dirty="0">
                <a:hlinkClick r:id="rId8"/>
              </a:rPr>
              <a:t>Million Hearts</a:t>
            </a:r>
            <a:r>
              <a:rPr lang="en-US" sz="2300" baseline="30000" dirty="0">
                <a:hlinkClick r:id="rId8"/>
              </a:rPr>
              <a:t>®</a:t>
            </a:r>
            <a:r>
              <a:rPr lang="en-US" sz="2300" dirty="0">
                <a:hlinkClick r:id="rId8"/>
              </a:rPr>
              <a:t> E-update</a:t>
            </a:r>
            <a:endParaRPr lang="en-US" sz="2300" dirty="0"/>
          </a:p>
          <a:p>
            <a:r>
              <a:rPr lang="en-US" sz="2300" dirty="0"/>
              <a:t>Visit </a:t>
            </a:r>
            <a:r>
              <a:rPr lang="en-US" sz="2300" dirty="0">
                <a:hlinkClick r:id="rId9"/>
              </a:rPr>
              <a:t>www.millionhearts.hhs.gov</a:t>
            </a:r>
            <a:r>
              <a:rPr lang="en-US" sz="2300" dirty="0"/>
              <a:t> to find more resources</a:t>
            </a:r>
          </a:p>
        </p:txBody>
      </p:sp>
    </p:spTree>
    <p:extLst>
      <p:ext uri="{BB962C8B-B14F-4D97-AF65-F5344CB8AC3E}">
        <p14:creationId xmlns:p14="http://schemas.microsoft.com/office/powerpoint/2010/main" val="1864179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99698" y="3079529"/>
            <a:ext cx="7144604" cy="1661993"/>
          </a:xfrm>
          <a:prstGeom prst="rect">
            <a:avLst/>
          </a:prstGeom>
          <a:noFill/>
        </p:spPr>
        <p:txBody>
          <a:bodyPr wrap="square" rtlCol="0">
            <a:spAutoFit/>
          </a:bodyPr>
          <a:lstStyle/>
          <a:p>
            <a:pPr algn="ctr" defTabSz="685800"/>
            <a:r>
              <a:rPr lang="en-US" sz="2400" dirty="0">
                <a:solidFill>
                  <a:prstClr val="white"/>
                </a:solidFill>
                <a:latin typeface="Arial Black" panose="020B0A04020102020204" pitchFamily="34" charset="0"/>
                <a:cs typeface="Arial" panose="020B0604020202020204" pitchFamily="34" charset="0"/>
              </a:rPr>
              <a:t>Welcome &amp; Overview of the Day </a:t>
            </a:r>
          </a:p>
          <a:p>
            <a:pPr algn="ctr" defTabSz="685800"/>
            <a:endParaRPr lang="en-US" dirty="0">
              <a:solidFill>
                <a:prstClr val="white"/>
              </a:solidFill>
              <a:latin typeface="Arial Black" panose="020B0A04020102020204" pitchFamily="34" charset="0"/>
              <a:cs typeface="Arial" panose="020B0604020202020204" pitchFamily="34" charset="0"/>
            </a:endParaRPr>
          </a:p>
          <a:p>
            <a:pPr algn="ctr" defTabSz="685800"/>
            <a:r>
              <a:rPr lang="en-US" dirty="0">
                <a:solidFill>
                  <a:prstClr val="white"/>
                </a:solidFill>
                <a:latin typeface="Arial Black" panose="020B0A04020102020204" pitchFamily="34" charset="0"/>
                <a:cs typeface="Arial" panose="020B0604020202020204" pitchFamily="34" charset="0"/>
              </a:rPr>
              <a:t>John Clymer, Executive Director</a:t>
            </a:r>
          </a:p>
          <a:p>
            <a:pPr algn="ctr" defTabSz="685800"/>
            <a:r>
              <a:rPr lang="en-US" sz="1400" i="1" dirty="0">
                <a:solidFill>
                  <a:prstClr val="white"/>
                </a:solidFill>
                <a:latin typeface="Arial Black" panose="020B0A04020102020204" pitchFamily="34" charset="0"/>
                <a:cs typeface="Arial" panose="020B0604020202020204" pitchFamily="34" charset="0"/>
              </a:rPr>
              <a:t>National Forum for Heart Disease and Stroke Prevention</a:t>
            </a:r>
          </a:p>
          <a:p>
            <a:pPr algn="ctr" defTabSz="685800"/>
            <a:endParaRPr lang="en-US" sz="1400" i="1" dirty="0">
              <a:solidFill>
                <a:prstClr val="white"/>
              </a:solidFill>
              <a:latin typeface="Arial Black" panose="020B0A04020102020204" pitchFamily="34" charset="0"/>
              <a:cs typeface="Arial" panose="020B0604020202020204" pitchFamily="34" charset="0"/>
            </a:endParaRPr>
          </a:p>
          <a:p>
            <a:pPr algn="ctr" defTabSz="685800"/>
            <a:r>
              <a:rPr lang="en-US" sz="1400" i="1" dirty="0">
                <a:solidFill>
                  <a:prstClr val="white"/>
                </a:solidFill>
                <a:latin typeface="Arial Black" panose="020B0A04020102020204" pitchFamily="34" charset="0"/>
                <a:cs typeface="Arial" panose="020B0604020202020204" pitchFamily="34" charset="0"/>
              </a:rPr>
              <a:t>Co-Chair, Million Hearts® Collaboration</a:t>
            </a:r>
          </a:p>
        </p:txBody>
      </p:sp>
    </p:spTree>
    <p:extLst>
      <p:ext uri="{BB962C8B-B14F-4D97-AF65-F5344CB8AC3E}">
        <p14:creationId xmlns:p14="http://schemas.microsoft.com/office/powerpoint/2010/main" val="1912872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1" name="Picture 13" title="Million Hearts; @MillionHeartsUS; CDC Streaming Health"/>
          <p:cNvPicPr>
            <a:picLocks noChangeAspect="1" noChangeArrowheads="1"/>
          </p:cNvPicPr>
          <p:nvPr/>
        </p:nvPicPr>
        <p:blipFill rotWithShape="1">
          <a:blip r:embed="rId3">
            <a:extLst>
              <a:ext uri="{28A0092B-C50C-407E-A947-70E740481C1C}">
                <a14:useLocalDpi xmlns:a14="http://schemas.microsoft.com/office/drawing/2010/main" val="0"/>
              </a:ext>
            </a:extLst>
          </a:blip>
          <a:srcRect l="4432"/>
          <a:stretch/>
        </p:blipFill>
        <p:spPr bwMode="auto">
          <a:xfrm>
            <a:off x="5334000" y="6076986"/>
            <a:ext cx="3751082" cy="7343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00434" y="1524514"/>
            <a:ext cx="2471357" cy="907941"/>
          </a:xfrm>
          <a:prstGeom prst="rect">
            <a:avLst/>
          </a:prstGeom>
          <a:noFill/>
        </p:spPr>
        <p:txBody>
          <a:bodyPr wrap="square" rtlCol="0">
            <a:spAutoFit/>
          </a:bodyPr>
          <a:lstStyle/>
          <a:p>
            <a:endParaRPr lang="en-US" dirty="0">
              <a:solidFill>
                <a:prstClr val="black"/>
              </a:solidFill>
            </a:endParaRPr>
          </a:p>
          <a:p>
            <a:r>
              <a:rPr lang="en-US" sz="3500" b="1" dirty="0">
                <a:solidFill>
                  <a:srgbClr val="793374"/>
                </a:solidFill>
              </a:rPr>
              <a:t>Thank You</a:t>
            </a:r>
            <a:endParaRPr lang="en-US" sz="3500" b="1" dirty="0">
              <a:solidFill>
                <a:prstClr val="black"/>
              </a:solidFill>
            </a:endParaRPr>
          </a:p>
        </p:txBody>
      </p:sp>
      <p:sp>
        <p:nvSpPr>
          <p:cNvPr id="58370" name="Title 1"/>
          <p:cNvSpPr>
            <a:spLocks noGrp="1"/>
          </p:cNvSpPr>
          <p:nvPr>
            <p:ph type="ctrTitle"/>
          </p:nvPr>
        </p:nvSpPr>
        <p:spPr>
          <a:xfrm>
            <a:off x="1061664" y="3897958"/>
            <a:ext cx="8715882" cy="3112442"/>
          </a:xfrm>
        </p:spPr>
        <p:txBody>
          <a:bodyPr>
            <a:normAutofit fontScale="90000"/>
          </a:bodyPr>
          <a:lstStyle/>
          <a:p>
            <a:pPr>
              <a:lnSpc>
                <a:spcPct val="250000"/>
              </a:lnSpc>
              <a:spcAft>
                <a:spcPts val="1351"/>
              </a:spcAft>
              <a:defRPr/>
            </a:pPr>
            <a:r>
              <a:rPr lang="en-US" sz="2200" dirty="0"/>
              <a:t>Subscribe—and Contribute to the E-Update</a:t>
            </a:r>
            <a:br>
              <a:rPr lang="en-US" sz="2700" dirty="0"/>
            </a:br>
            <a:r>
              <a:rPr lang="en-US" sz="2700" dirty="0"/>
              <a:t>	    </a:t>
            </a:r>
            <a:r>
              <a:rPr lang="en-US" sz="2200" dirty="0"/>
              <a:t>Commit to key action steps</a:t>
            </a:r>
            <a:br>
              <a:rPr lang="en-US" sz="2700" dirty="0"/>
            </a:br>
            <a:r>
              <a:rPr lang="en-US" sz="2700" dirty="0"/>
              <a:t>                   </a:t>
            </a:r>
            <a:r>
              <a:rPr lang="en-US" sz="2200" dirty="0"/>
              <a:t>Work together to prevent heart attacks and strokes</a:t>
            </a:r>
            <a:br>
              <a:rPr lang="en-US" sz="2700" dirty="0"/>
            </a:br>
            <a:r>
              <a:rPr lang="en-US" sz="2700" dirty="0"/>
              <a:t>					</a:t>
            </a:r>
            <a:r>
              <a:rPr lang="en-US" sz="2200" dirty="0"/>
              <a:t>	</a:t>
            </a:r>
            <a:endParaRPr lang="en-US" sz="2200" baseline="30000" dirty="0"/>
          </a:p>
        </p:txBody>
      </p:sp>
      <p:grpSp>
        <p:nvGrpSpPr>
          <p:cNvPr id="2" name="Group 1" title="A checkmark, two people shaking hands, a group of people looking up"/>
          <p:cNvGrpSpPr/>
          <p:nvPr/>
        </p:nvGrpSpPr>
        <p:grpSpPr>
          <a:xfrm>
            <a:off x="152400" y="3504065"/>
            <a:ext cx="2387649" cy="2742576"/>
            <a:chOff x="-1649140" y="3538515"/>
            <a:chExt cx="3914880" cy="4162623"/>
          </a:xfrm>
        </p:grpSpPr>
        <p:pic>
          <p:nvPicPr>
            <p:cNvPr id="2055" name="Picture 7" title="two people shaking hand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465" r="12175"/>
            <a:stretch/>
          </p:blipFill>
          <p:spPr bwMode="auto">
            <a:xfrm>
              <a:off x="-243690" y="5137793"/>
              <a:ext cx="1323549" cy="1161246"/>
            </a:xfrm>
            <a:prstGeom prst="roundRect">
              <a:avLst>
                <a:gd name="adj" fmla="val 8594"/>
              </a:avLst>
            </a:prstGeom>
            <a:solidFill>
              <a:srgbClr val="FFFFFF">
                <a:shade val="85000"/>
              </a:srgbClr>
            </a:solidFill>
            <a:ln w="57150">
              <a:solidFill>
                <a:schemeClr val="tx1">
                  <a:lumMod val="75000"/>
                  <a:lumOff val="25000"/>
                </a:schemeClr>
              </a:solidFill>
            </a:ln>
            <a:effectLst/>
          </p:spPr>
        </p:pic>
        <p:pic>
          <p:nvPicPr>
            <p:cNvPr id="2057"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9140" y="3538515"/>
              <a:ext cx="1405450" cy="140545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title="A group of peopl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546" r="9906"/>
            <a:stretch/>
          </p:blipFill>
          <p:spPr bwMode="auto">
            <a:xfrm>
              <a:off x="1079859" y="6662915"/>
              <a:ext cx="1185881" cy="1038223"/>
            </a:xfrm>
            <a:prstGeom prst="roundRect">
              <a:avLst>
                <a:gd name="adj" fmla="val 8594"/>
              </a:avLst>
            </a:prstGeom>
            <a:solidFill>
              <a:srgbClr val="FFFFFF">
                <a:shade val="85000"/>
              </a:srgbClr>
            </a:solidFill>
            <a:ln w="57150">
              <a:solidFill>
                <a:schemeClr val="tx1">
                  <a:lumMod val="75000"/>
                  <a:lumOff val="25000"/>
                </a:schemeClr>
              </a:solidFill>
            </a:ln>
            <a:effectLst/>
          </p:spPr>
        </p:pic>
      </p:grpSp>
    </p:spTree>
    <p:extLst>
      <p:ext uri="{BB962C8B-B14F-4D97-AF65-F5344CB8AC3E}">
        <p14:creationId xmlns:p14="http://schemas.microsoft.com/office/powerpoint/2010/main" val="54215589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
            <a:ext cx="9144000" cy="6858000"/>
          </a:xfrm>
          <a:prstGeom prst="rect">
            <a:avLst/>
          </a:prstGeom>
        </p:spPr>
      </p:pic>
      <p:sp>
        <p:nvSpPr>
          <p:cNvPr id="5" name="TextBox 4"/>
          <p:cNvSpPr txBox="1"/>
          <p:nvPr/>
        </p:nvSpPr>
        <p:spPr>
          <a:xfrm>
            <a:off x="914400" y="2514600"/>
            <a:ext cx="7144604" cy="3477875"/>
          </a:xfrm>
          <a:prstGeom prst="rect">
            <a:avLst/>
          </a:prstGeom>
          <a:noFill/>
        </p:spPr>
        <p:txBody>
          <a:bodyPr wrap="square" rtlCol="0" anchor="ctr">
            <a:spAutoFit/>
          </a:bodyPr>
          <a:lstStyle/>
          <a:p>
            <a:pPr algn="ctr" defTabSz="685800"/>
            <a:endParaRPr lang="en-US" sz="2800" dirty="0">
              <a:solidFill>
                <a:prstClr val="white"/>
              </a:solidFill>
              <a:latin typeface="Arial Black" panose="020B0A04020102020204" pitchFamily="34" charset="0"/>
              <a:cs typeface="Arial" panose="020B0604020202020204" pitchFamily="34" charset="0"/>
            </a:endParaRPr>
          </a:p>
          <a:p>
            <a:pPr algn="ctr" defTabSz="685800"/>
            <a:r>
              <a:rPr lang="en-US" sz="3200" dirty="0">
                <a:solidFill>
                  <a:prstClr val="white"/>
                </a:solidFill>
                <a:latin typeface="Arial Black" panose="020B0A04020102020204" pitchFamily="34" charset="0"/>
                <a:cs typeface="Arial" panose="020B0604020202020204" pitchFamily="34" charset="0"/>
              </a:rPr>
              <a:t>Q &amp; A</a:t>
            </a:r>
          </a:p>
          <a:p>
            <a:pPr algn="ctr" defTabSz="685800"/>
            <a:endParaRPr lang="en-US" sz="2800" i="1" dirty="0">
              <a:solidFill>
                <a:prstClr val="white"/>
              </a:solidFill>
              <a:latin typeface="Arial Black" panose="020B0A04020102020204" pitchFamily="34" charset="0"/>
              <a:cs typeface="Arial" panose="020B0604020202020204" pitchFamily="34" charset="0"/>
            </a:endParaRPr>
          </a:p>
          <a:p>
            <a:pPr algn="ctr" defTabSz="685800"/>
            <a:r>
              <a:rPr lang="en-US" sz="3200" dirty="0">
                <a:solidFill>
                  <a:prstClr val="white"/>
                </a:solidFill>
                <a:latin typeface="Arial Black" panose="020B0A04020102020204" pitchFamily="34" charset="0"/>
                <a:cs typeface="Arial" panose="020B0604020202020204" pitchFamily="34" charset="0"/>
              </a:rPr>
              <a:t>Group Interaction</a:t>
            </a:r>
          </a:p>
          <a:p>
            <a:pPr algn="ctr" defTabSz="685800"/>
            <a:r>
              <a:rPr lang="en-US" sz="2400" b="1" dirty="0">
                <a:solidFill>
                  <a:prstClr val="white"/>
                </a:solidFill>
                <a:latin typeface="Arial Black" panose="020B0A04020102020204" pitchFamily="34" charset="0"/>
                <a:cs typeface="Arial" panose="020B0604020202020204" pitchFamily="34" charset="0"/>
              </a:rPr>
              <a:t>How does your work align </a:t>
            </a:r>
          </a:p>
          <a:p>
            <a:pPr algn="ctr" defTabSz="685800"/>
            <a:r>
              <a:rPr lang="en-US" sz="2400" b="1" dirty="0">
                <a:solidFill>
                  <a:prstClr val="white"/>
                </a:solidFill>
                <a:latin typeface="Arial Black" panose="020B0A04020102020204" pitchFamily="34" charset="0"/>
                <a:cs typeface="Arial" panose="020B0604020202020204" pitchFamily="34" charset="0"/>
              </a:rPr>
              <a:t>with Million Hearts®?</a:t>
            </a:r>
          </a:p>
          <a:p>
            <a:pPr algn="ctr" defTabSz="685800"/>
            <a:endParaRPr lang="en-US" sz="2800" i="1" dirty="0">
              <a:solidFill>
                <a:prstClr val="white"/>
              </a:solidFill>
              <a:latin typeface="Arial Black" panose="020B0A04020102020204" pitchFamily="34" charset="0"/>
              <a:cs typeface="Arial" panose="020B0604020202020204" pitchFamily="34" charset="0"/>
            </a:endParaRPr>
          </a:p>
          <a:p>
            <a:pPr algn="ctr" defTabSz="685800"/>
            <a:endParaRPr lang="en-US" sz="1200" dirty="0">
              <a:solidFill>
                <a:prstClr val="white"/>
              </a:solidFill>
              <a:latin typeface="Arial" panose="020B0604020202020204" pitchFamily="34" charset="0"/>
              <a:cs typeface="Arial" panose="020B0604020202020204" pitchFamily="34" charset="0"/>
            </a:endParaRPr>
          </a:p>
          <a:p>
            <a:pPr algn="ctr" defTabSz="685800"/>
            <a:endParaRPr lang="en-US" sz="1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6684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68298" y="3921312"/>
            <a:ext cx="1645920" cy="365760"/>
          </a:xfrm>
          <a:prstGeom prst="rect">
            <a:avLst/>
          </a:prstGeom>
          <a:noFill/>
        </p:spPr>
        <p:txBody>
          <a:bodyPr wrap="square" rtlCol="0">
            <a:spAutoFit/>
          </a:bodyPr>
          <a:lstStyle/>
          <a:p>
            <a:pPr defTabSz="914400"/>
            <a:r>
              <a:rPr lang="en-US" b="1" dirty="0">
                <a:solidFill>
                  <a:prstClr val="white"/>
                </a:solidFill>
                <a:latin typeface="Calibri" panose="020F0502020204030204" pitchFamily="34" charset="0"/>
              </a:rPr>
              <a:t>Health Systems</a:t>
            </a:r>
          </a:p>
          <a:p>
            <a:pPr defTabSz="914400"/>
            <a:endParaRPr lang="en-US" dirty="0">
              <a:solidFill>
                <a:prstClr val="black"/>
              </a:solidFill>
            </a:endParaRPr>
          </a:p>
        </p:txBody>
      </p:sp>
      <p:sp>
        <p:nvSpPr>
          <p:cNvPr id="11" name="TextBox 10"/>
          <p:cNvSpPr txBox="1"/>
          <p:nvPr/>
        </p:nvSpPr>
        <p:spPr>
          <a:xfrm>
            <a:off x="1479420" y="3621144"/>
            <a:ext cx="1674511" cy="365760"/>
          </a:xfrm>
          <a:prstGeom prst="rect">
            <a:avLst/>
          </a:prstGeom>
          <a:noFill/>
        </p:spPr>
        <p:txBody>
          <a:bodyPr wrap="square" rtlCol="0">
            <a:spAutoFit/>
          </a:bodyPr>
          <a:lstStyle/>
          <a:p>
            <a:pPr defTabSz="914400"/>
            <a:r>
              <a:rPr lang="en-US" b="1" dirty="0">
                <a:solidFill>
                  <a:prstClr val="white"/>
                </a:solidFill>
                <a:latin typeface="Calibri" panose="020F0502020204030204" pitchFamily="34" charset="0"/>
              </a:rPr>
              <a:t>Health Systems</a:t>
            </a:r>
          </a:p>
          <a:p>
            <a:pPr defTabSz="914400"/>
            <a:endParaRPr lang="en-US" dirty="0">
              <a:solidFill>
                <a:prstClr val="black"/>
              </a:solidFill>
            </a:endParaRPr>
          </a:p>
        </p:txBody>
      </p:sp>
      <p:pic>
        <p:nvPicPr>
          <p:cNvPr id="2050" name="Picture 2" descr="D:\Data\Downloads\WordItOut-word-cloud-176255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362200"/>
            <a:ext cx="9144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2654" y="609600"/>
            <a:ext cx="2038692" cy="1737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5669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81000" y="1981200"/>
            <a:ext cx="8229600" cy="4038600"/>
          </a:xfrm>
        </p:spPr>
        <p:txBody>
          <a:bodyPr>
            <a:normAutofit fontScale="92500" lnSpcReduction="20000"/>
          </a:bodyPr>
          <a:lstStyle/>
          <a:p>
            <a:pPr marL="146304" indent="0">
              <a:spcAft>
                <a:spcPts val="1800"/>
              </a:spcAft>
              <a:buNone/>
            </a:pPr>
            <a:r>
              <a:rPr lang="en-US" dirty="0">
                <a:solidFill>
                  <a:schemeClr val="tx1">
                    <a:lumMod val="95000"/>
                    <a:lumOff val="5000"/>
                  </a:schemeClr>
                </a:solidFill>
              </a:rPr>
              <a:t>State Public Health Actions to Prevent and Control Diabetes, Heart Disease, and Obesity and Associated Risk Factors and Promote School Health (CDC-RFA-DP13-1305)</a:t>
            </a:r>
          </a:p>
          <a:p>
            <a:pPr marL="953262" lvl="1" indent="-514350">
              <a:spcAft>
                <a:spcPts val="1800"/>
              </a:spcAft>
              <a:buAutoNum type="arabicPeriod"/>
            </a:pPr>
            <a:r>
              <a:rPr lang="en-US" dirty="0">
                <a:solidFill>
                  <a:schemeClr val="tx1">
                    <a:lumMod val="95000"/>
                    <a:lumOff val="5000"/>
                  </a:schemeClr>
                </a:solidFill>
              </a:rPr>
              <a:t>Improved delivery and use of quality clinical and other health services aimed at preventing and managing high blood pressure</a:t>
            </a:r>
          </a:p>
          <a:p>
            <a:pPr marL="953262" lvl="1" indent="-514350">
              <a:spcAft>
                <a:spcPts val="1800"/>
              </a:spcAft>
              <a:buAutoNum type="arabicPeriod"/>
            </a:pPr>
            <a:r>
              <a:rPr lang="en-US" dirty="0">
                <a:solidFill>
                  <a:schemeClr val="tx1">
                    <a:lumMod val="95000"/>
                    <a:lumOff val="5000"/>
                  </a:schemeClr>
                </a:solidFill>
              </a:rPr>
              <a:t>Increase links between community and clinical organizations to support prevention, self-management and control of high blood pressure, diabetes and obesity</a:t>
            </a:r>
          </a:p>
        </p:txBody>
      </p:sp>
      <p:sp>
        <p:nvSpPr>
          <p:cNvPr id="7" name="Title 4"/>
          <p:cNvSpPr>
            <a:spLocks noGrp="1"/>
          </p:cNvSpPr>
          <p:nvPr>
            <p:ph type="title"/>
          </p:nvPr>
        </p:nvSpPr>
        <p:spPr>
          <a:xfrm>
            <a:off x="457200" y="762000"/>
            <a:ext cx="8001000" cy="762000"/>
          </a:xfrm>
        </p:spPr>
        <p:txBody>
          <a:bodyPr>
            <a:noAutofit/>
          </a:bodyPr>
          <a:lstStyle/>
          <a:p>
            <a:pPr algn="ctr"/>
            <a:r>
              <a:rPr lang="en-US" sz="4400" b="1" spc="-300" dirty="0">
                <a:latin typeface="+mn-lt"/>
              </a:rPr>
              <a:t>Idaho Heart Disease and Stroke Prevention Program</a:t>
            </a:r>
          </a:p>
        </p:txBody>
      </p:sp>
    </p:spTree>
    <p:extLst>
      <p:ext uri="{BB962C8B-B14F-4D97-AF65-F5344CB8AC3E}">
        <p14:creationId xmlns:p14="http://schemas.microsoft.com/office/powerpoint/2010/main" val="132545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685800"/>
            <a:ext cx="8229600" cy="1066800"/>
          </a:xfrm>
        </p:spPr>
        <p:txBody>
          <a:bodyPr>
            <a:normAutofit/>
          </a:bodyPr>
          <a:lstStyle/>
          <a:p>
            <a:pPr algn="ctr"/>
            <a:r>
              <a:rPr lang="en-US" b="1" dirty="0">
                <a:latin typeface="+mn-lt"/>
              </a:rPr>
              <a:t>Advancing Million Hearts</a:t>
            </a:r>
          </a:p>
        </p:txBody>
      </p:sp>
      <p:sp>
        <p:nvSpPr>
          <p:cNvPr id="3" name="Content Placeholder 2"/>
          <p:cNvSpPr>
            <a:spLocks noGrp="1"/>
          </p:cNvSpPr>
          <p:nvPr>
            <p:ph idx="1"/>
          </p:nvPr>
        </p:nvSpPr>
        <p:spPr>
          <a:xfrm>
            <a:off x="457200" y="1828800"/>
            <a:ext cx="8458200" cy="4477512"/>
          </a:xfrm>
        </p:spPr>
        <p:txBody>
          <a:bodyPr>
            <a:normAutofit lnSpcReduction="10000"/>
          </a:bodyPr>
          <a:lstStyle/>
          <a:p>
            <a:pPr>
              <a:lnSpc>
                <a:spcPct val="150000"/>
              </a:lnSpc>
              <a:spcBef>
                <a:spcPts val="0"/>
              </a:spcBef>
              <a:spcAft>
                <a:spcPts val="600"/>
              </a:spcAft>
            </a:pPr>
            <a:r>
              <a:rPr lang="en-US" sz="3600" dirty="0">
                <a:solidFill>
                  <a:schemeClr val="tx1">
                    <a:lumMod val="95000"/>
                    <a:lumOff val="5000"/>
                  </a:schemeClr>
                </a:solidFill>
              </a:rPr>
              <a:t>Effective use of HIT to improve performance</a:t>
            </a:r>
          </a:p>
          <a:p>
            <a:pPr>
              <a:lnSpc>
                <a:spcPct val="150000"/>
              </a:lnSpc>
              <a:spcBef>
                <a:spcPts val="0"/>
              </a:spcBef>
              <a:spcAft>
                <a:spcPts val="600"/>
              </a:spcAft>
            </a:pPr>
            <a:r>
              <a:rPr lang="en-US" sz="3600" dirty="0">
                <a:solidFill>
                  <a:schemeClr val="tx1">
                    <a:lumMod val="95000"/>
                    <a:lumOff val="5000"/>
                  </a:schemeClr>
                </a:solidFill>
              </a:rPr>
              <a:t>Team-based care </a:t>
            </a:r>
          </a:p>
          <a:p>
            <a:pPr>
              <a:lnSpc>
                <a:spcPct val="150000"/>
              </a:lnSpc>
              <a:spcBef>
                <a:spcPts val="0"/>
              </a:spcBef>
              <a:spcAft>
                <a:spcPts val="600"/>
              </a:spcAft>
            </a:pPr>
            <a:r>
              <a:rPr lang="en-US" sz="3600" dirty="0">
                <a:solidFill>
                  <a:schemeClr val="tx1">
                    <a:lumMod val="95000"/>
                    <a:lumOff val="5000"/>
                  </a:schemeClr>
                </a:solidFill>
              </a:rPr>
              <a:t>Identifying undiagnosed hypertension</a:t>
            </a:r>
          </a:p>
          <a:p>
            <a:pPr>
              <a:lnSpc>
                <a:spcPct val="150000"/>
              </a:lnSpc>
              <a:spcBef>
                <a:spcPts val="0"/>
              </a:spcBef>
              <a:spcAft>
                <a:spcPts val="600"/>
              </a:spcAft>
            </a:pPr>
            <a:r>
              <a:rPr lang="en-US" sz="3600" dirty="0">
                <a:solidFill>
                  <a:schemeClr val="tx1">
                    <a:lumMod val="95000"/>
                    <a:lumOff val="5000"/>
                  </a:schemeClr>
                </a:solidFill>
              </a:rPr>
              <a:t>Address uncontrolled hypertension </a:t>
            </a:r>
          </a:p>
          <a:p>
            <a:pPr marL="109728" indent="0">
              <a:buNone/>
            </a:pPr>
            <a:endParaRPr lang="en-US" dirty="0"/>
          </a:p>
        </p:txBody>
      </p:sp>
    </p:spTree>
    <p:extLst>
      <p:ext uri="{BB962C8B-B14F-4D97-AF65-F5344CB8AC3E}">
        <p14:creationId xmlns:p14="http://schemas.microsoft.com/office/powerpoint/2010/main" val="2704687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685800" y="762000"/>
            <a:ext cx="8229600" cy="1066800"/>
          </a:xfrm>
        </p:spPr>
        <p:txBody>
          <a:bodyPr anchor="t">
            <a:normAutofit/>
          </a:bodyPr>
          <a:lstStyle/>
          <a:p>
            <a:pPr algn="ctr"/>
            <a:r>
              <a:rPr lang="en-US" sz="4400" b="1" spc="-300" dirty="0">
                <a:latin typeface="+mn-lt"/>
              </a:rPr>
              <a:t>1305 Activities</a:t>
            </a:r>
          </a:p>
        </p:txBody>
      </p:sp>
      <p:sp>
        <p:nvSpPr>
          <p:cNvPr id="15" name="Content Placeholder 14"/>
          <p:cNvSpPr>
            <a:spLocks noGrp="1"/>
          </p:cNvSpPr>
          <p:nvPr>
            <p:ph idx="1"/>
          </p:nvPr>
        </p:nvSpPr>
        <p:spPr>
          <a:xfrm>
            <a:off x="381000" y="1676400"/>
            <a:ext cx="8229600" cy="4325112"/>
          </a:xfrm>
        </p:spPr>
        <p:txBody>
          <a:bodyPr>
            <a:normAutofit fontScale="85000" lnSpcReduction="20000"/>
          </a:bodyPr>
          <a:lstStyle/>
          <a:p>
            <a:pPr>
              <a:lnSpc>
                <a:spcPct val="150000"/>
              </a:lnSpc>
            </a:pPr>
            <a:r>
              <a:rPr lang="en-US" sz="3600" dirty="0">
                <a:solidFill>
                  <a:schemeClr val="tx1">
                    <a:lumMod val="95000"/>
                    <a:lumOff val="5000"/>
                  </a:schemeClr>
                </a:solidFill>
                <a:hlinkClick r:id="rId3"/>
              </a:rPr>
              <a:t>Health Systems Funding</a:t>
            </a:r>
            <a:endParaRPr lang="en-US" sz="3600" dirty="0">
              <a:solidFill>
                <a:schemeClr val="tx1">
                  <a:lumMod val="95000"/>
                  <a:lumOff val="5000"/>
                </a:schemeClr>
              </a:solidFill>
            </a:endParaRPr>
          </a:p>
          <a:p>
            <a:pPr>
              <a:lnSpc>
                <a:spcPct val="150000"/>
              </a:lnSpc>
            </a:pPr>
            <a:r>
              <a:rPr lang="en-US" sz="3600" dirty="0">
                <a:solidFill>
                  <a:schemeClr val="tx1">
                    <a:lumMod val="95000"/>
                    <a:lumOff val="5000"/>
                  </a:schemeClr>
                </a:solidFill>
              </a:rPr>
              <a:t>7 Public Health Districts</a:t>
            </a:r>
          </a:p>
          <a:p>
            <a:pPr lvl="1">
              <a:lnSpc>
                <a:spcPct val="150000"/>
              </a:lnSpc>
            </a:pPr>
            <a:r>
              <a:rPr lang="en-US" sz="3200" dirty="0">
                <a:solidFill>
                  <a:schemeClr val="tx1">
                    <a:lumMod val="95000"/>
                    <a:lumOff val="5000"/>
                  </a:schemeClr>
                </a:solidFill>
              </a:rPr>
              <a:t>Academic Detailing</a:t>
            </a:r>
          </a:p>
          <a:p>
            <a:pPr lvl="2">
              <a:lnSpc>
                <a:spcPct val="150000"/>
              </a:lnSpc>
            </a:pPr>
            <a:r>
              <a:rPr lang="en-US" sz="3000" dirty="0">
                <a:solidFill>
                  <a:schemeClr val="tx1">
                    <a:lumMod val="95000"/>
                    <a:lumOff val="5000"/>
                  </a:schemeClr>
                </a:solidFill>
              </a:rPr>
              <a:t>MH HIPS, Hypertension Control Change Package, Idaho Blood Pressure Toolkit </a:t>
            </a:r>
          </a:p>
          <a:p>
            <a:pPr lvl="1">
              <a:lnSpc>
                <a:spcPct val="150000"/>
              </a:lnSpc>
            </a:pPr>
            <a:r>
              <a:rPr lang="en-US" sz="3200" dirty="0">
                <a:solidFill>
                  <a:schemeClr val="tx1">
                    <a:lumMod val="95000"/>
                    <a:lumOff val="5000"/>
                  </a:schemeClr>
                </a:solidFill>
              </a:rPr>
              <a:t>Hypertension and Diabetes Coalition</a:t>
            </a:r>
          </a:p>
          <a:p>
            <a:pPr>
              <a:lnSpc>
                <a:spcPct val="150000"/>
              </a:lnSpc>
            </a:pPr>
            <a:r>
              <a:rPr lang="en-US" sz="3600" dirty="0">
                <a:solidFill>
                  <a:schemeClr val="tx1">
                    <a:lumMod val="95000"/>
                    <a:lumOff val="5000"/>
                  </a:schemeClr>
                </a:solidFill>
                <a:hlinkClick r:id="rId3"/>
              </a:rPr>
              <a:t>Evidence-based training and resources</a:t>
            </a:r>
            <a:endParaRPr lang="en-US" sz="3600" dirty="0">
              <a:solidFill>
                <a:schemeClr val="tx1">
                  <a:lumMod val="95000"/>
                  <a:lumOff val="5000"/>
                </a:schemeClr>
              </a:solidFill>
            </a:endParaRPr>
          </a:p>
          <a:p>
            <a:pPr marL="109728" indent="0">
              <a:buNone/>
            </a:pPr>
            <a:endParaRPr lang="en-US" dirty="0"/>
          </a:p>
        </p:txBody>
      </p:sp>
    </p:spTree>
    <p:extLst>
      <p:ext uri="{BB962C8B-B14F-4D97-AF65-F5344CB8AC3E}">
        <p14:creationId xmlns:p14="http://schemas.microsoft.com/office/powerpoint/2010/main" val="3078323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8229600" cy="1066800"/>
          </a:xfrm>
        </p:spPr>
        <p:txBody>
          <a:bodyPr>
            <a:normAutofit fontScale="90000"/>
          </a:bodyPr>
          <a:lstStyle/>
          <a:p>
            <a:pPr marL="365760" lvl="0" indent="-256032" algn="ctr">
              <a:spcBef>
                <a:spcPts val="300"/>
              </a:spcBef>
            </a:pPr>
            <a:r>
              <a:rPr lang="en-US" sz="4400" b="1" spc="-300" dirty="0">
                <a:solidFill>
                  <a:prstClr val="black"/>
                </a:solidFill>
                <a:latin typeface="Georgia"/>
                <a:ea typeface="+mn-ea"/>
                <a:cs typeface="+mn-cs"/>
                <a:hlinkClick r:id="rId2"/>
              </a:rPr>
              <a:t>healthtools.dhw.idaho.gov</a:t>
            </a:r>
            <a:br>
              <a:rPr lang="en-US" sz="2000" dirty="0">
                <a:solidFill>
                  <a:prstClr val="black"/>
                </a:solidFill>
                <a:latin typeface="Georgia"/>
                <a:ea typeface="+mn-ea"/>
                <a:cs typeface="+mn-cs"/>
              </a:rPr>
            </a:br>
            <a:endParaRPr lang="en-US" dirty="0"/>
          </a:p>
        </p:txBody>
      </p:sp>
      <p:pic>
        <p:nvPicPr>
          <p:cNvPr id="1026"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1874520"/>
            <a:ext cx="1946538" cy="246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752600"/>
            <a:ext cx="2160972"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1" y="2895600"/>
            <a:ext cx="296562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6419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a:xfrm>
            <a:off x="381000" y="762000"/>
            <a:ext cx="8229600" cy="1066800"/>
          </a:xfrm>
        </p:spPr>
        <p:txBody>
          <a:bodyPr>
            <a:noAutofit/>
          </a:bodyPr>
          <a:lstStyle/>
          <a:p>
            <a:pPr algn="ctr"/>
            <a:r>
              <a:rPr lang="en-US" sz="4400" b="1" spc="-300" dirty="0">
                <a:latin typeface="+mn-lt"/>
              </a:rPr>
              <a:t>Effective use of HIT to Improve performance</a:t>
            </a:r>
          </a:p>
        </p:txBody>
      </p:sp>
      <p:sp>
        <p:nvSpPr>
          <p:cNvPr id="7" name="Content Placeholder 6"/>
          <p:cNvSpPr>
            <a:spLocks noGrp="1"/>
          </p:cNvSpPr>
          <p:nvPr>
            <p:ph idx="1"/>
          </p:nvPr>
        </p:nvSpPr>
        <p:spPr>
          <a:xfrm>
            <a:off x="457200" y="2057400"/>
            <a:ext cx="8229600" cy="4572000"/>
          </a:xfrm>
        </p:spPr>
        <p:txBody>
          <a:bodyPr>
            <a:normAutofit/>
          </a:bodyPr>
          <a:lstStyle/>
          <a:p>
            <a:pPr>
              <a:lnSpc>
                <a:spcPct val="150000"/>
              </a:lnSpc>
            </a:pPr>
            <a:r>
              <a:rPr lang="en-US" b="1" dirty="0"/>
              <a:t>Health System Example</a:t>
            </a:r>
          </a:p>
          <a:p>
            <a:pPr lvl="1">
              <a:lnSpc>
                <a:spcPct val="150000"/>
              </a:lnSpc>
            </a:pPr>
            <a:r>
              <a:rPr lang="en-US" dirty="0">
                <a:solidFill>
                  <a:schemeClr val="tx1">
                    <a:lumMod val="85000"/>
                    <a:lumOff val="15000"/>
                  </a:schemeClr>
                </a:solidFill>
              </a:rPr>
              <a:t>A 10% reduction of diabetic patients with a BP &gt;140/90  occurred between Q1 &amp; Q2. </a:t>
            </a:r>
          </a:p>
          <a:p>
            <a:pPr lvl="2">
              <a:lnSpc>
                <a:spcPct val="150000"/>
              </a:lnSpc>
            </a:pPr>
            <a:r>
              <a:rPr lang="en-US" dirty="0">
                <a:solidFill>
                  <a:schemeClr val="tx1">
                    <a:lumMod val="75000"/>
                    <a:lumOff val="25000"/>
                  </a:schemeClr>
                </a:solidFill>
              </a:rPr>
              <a:t>EHR and HIT optimization</a:t>
            </a:r>
          </a:p>
          <a:p>
            <a:pPr lvl="2">
              <a:lnSpc>
                <a:spcPct val="150000"/>
              </a:lnSpc>
            </a:pPr>
            <a:r>
              <a:rPr lang="en-US" dirty="0">
                <a:solidFill>
                  <a:schemeClr val="tx1">
                    <a:lumMod val="75000"/>
                    <a:lumOff val="25000"/>
                  </a:schemeClr>
                </a:solidFill>
              </a:rPr>
              <a:t>Quality improvement processes</a:t>
            </a:r>
          </a:p>
          <a:p>
            <a:pPr lvl="2">
              <a:lnSpc>
                <a:spcPct val="150000"/>
              </a:lnSpc>
            </a:pPr>
            <a:r>
              <a:rPr lang="en-US" dirty="0">
                <a:solidFill>
                  <a:schemeClr val="tx1">
                    <a:lumMod val="75000"/>
                    <a:lumOff val="25000"/>
                  </a:schemeClr>
                </a:solidFill>
              </a:rPr>
              <a:t>Team-based care</a:t>
            </a:r>
          </a:p>
          <a:p>
            <a:pPr lvl="2">
              <a:lnSpc>
                <a:spcPct val="150000"/>
              </a:lnSpc>
            </a:pPr>
            <a:r>
              <a:rPr lang="en-US" dirty="0">
                <a:solidFill>
                  <a:schemeClr val="tx1">
                    <a:lumMod val="75000"/>
                    <a:lumOff val="25000"/>
                  </a:schemeClr>
                </a:solidFill>
              </a:rPr>
              <a:t>Accurate blood pressure measurements</a:t>
            </a:r>
          </a:p>
          <a:p>
            <a:pPr lvl="1">
              <a:lnSpc>
                <a:spcPct val="150000"/>
              </a:lnSpc>
            </a:pPr>
            <a:endParaRPr lang="en-US" dirty="0">
              <a:solidFill>
                <a:schemeClr val="tx1">
                  <a:lumMod val="75000"/>
                  <a:lumOff val="25000"/>
                </a:schemeClr>
              </a:solidFill>
            </a:endParaRPr>
          </a:p>
          <a:p>
            <a:endParaRPr lang="en-US" sz="2800" b="1" dirty="0"/>
          </a:p>
        </p:txBody>
      </p:sp>
    </p:spTree>
    <p:extLst>
      <p:ext uri="{BB962C8B-B14F-4D97-AF65-F5344CB8AC3E}">
        <p14:creationId xmlns:p14="http://schemas.microsoft.com/office/powerpoint/2010/main" val="912574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118" y="820783"/>
            <a:ext cx="7059482" cy="1066800"/>
          </a:xfrm>
        </p:spPr>
        <p:txBody>
          <a:bodyPr anchor="t">
            <a:normAutofit/>
          </a:bodyPr>
          <a:lstStyle/>
          <a:p>
            <a:pPr indent="-457200" algn="ctr"/>
            <a:r>
              <a:rPr lang="en-US" sz="4400" b="1" spc="-300" dirty="0">
                <a:solidFill>
                  <a:schemeClr val="tx1"/>
                </a:solidFill>
                <a:latin typeface="+mn-lt"/>
              </a:rPr>
              <a:t>Team-based care </a:t>
            </a:r>
          </a:p>
        </p:txBody>
      </p:sp>
      <p:sp>
        <p:nvSpPr>
          <p:cNvPr id="4" name="Content Placeholder 3"/>
          <p:cNvSpPr>
            <a:spLocks noGrp="1"/>
          </p:cNvSpPr>
          <p:nvPr>
            <p:ph idx="1"/>
          </p:nvPr>
        </p:nvSpPr>
        <p:spPr/>
        <p:txBody>
          <a:bodyPr anchor="t">
            <a:normAutofit/>
          </a:bodyPr>
          <a:lstStyle/>
          <a:p>
            <a:pPr>
              <a:lnSpc>
                <a:spcPct val="150000"/>
              </a:lnSpc>
            </a:pPr>
            <a:r>
              <a:rPr lang="en-US" sz="3200" dirty="0"/>
              <a:t>Health System Example</a:t>
            </a:r>
          </a:p>
          <a:p>
            <a:pPr>
              <a:lnSpc>
                <a:spcPct val="150000"/>
              </a:lnSpc>
            </a:pPr>
            <a:r>
              <a:rPr lang="en-US" sz="3200" dirty="0"/>
              <a:t>Community Health Worker Promotion</a:t>
            </a:r>
          </a:p>
          <a:p>
            <a:pPr>
              <a:lnSpc>
                <a:spcPct val="150000"/>
              </a:lnSpc>
            </a:pPr>
            <a:r>
              <a:rPr lang="en-US" sz="3200" dirty="0"/>
              <a:t>Next Steps – Pharmacists’ roles</a:t>
            </a:r>
          </a:p>
          <a:p>
            <a:pPr lvl="1">
              <a:lnSpc>
                <a:spcPct val="150000"/>
              </a:lnSpc>
            </a:pPr>
            <a:r>
              <a:rPr lang="en-US" sz="3000" dirty="0"/>
              <a:t>Collaborative Practice Agreements</a:t>
            </a:r>
          </a:p>
          <a:p>
            <a:pPr lvl="1">
              <a:lnSpc>
                <a:spcPct val="150000"/>
              </a:lnSpc>
            </a:pPr>
            <a:r>
              <a:rPr lang="en-US" sz="3000" dirty="0"/>
              <a:t>Pharmacy assessment</a:t>
            </a:r>
          </a:p>
        </p:txBody>
      </p:sp>
      <p:pic>
        <p:nvPicPr>
          <p:cNvPr id="6" name="Picture 2" descr="http://www.entirafamilyclinics.com/Portals/23/entira-tall-banner-home-team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1997" y="533400"/>
            <a:ext cx="2340243" cy="1643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292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457200" y="1905000"/>
            <a:ext cx="7620000" cy="4525963"/>
          </a:xfrm>
        </p:spPr>
        <p:txBody>
          <a:bodyPr>
            <a:normAutofit/>
          </a:bodyPr>
          <a:lstStyle/>
          <a:p>
            <a:r>
              <a:rPr lang="en-US" sz="3200" b="1" dirty="0"/>
              <a:t>Health System Example</a:t>
            </a:r>
          </a:p>
          <a:p>
            <a:pPr lvl="1"/>
            <a:r>
              <a:rPr lang="en-US" sz="3100" dirty="0">
                <a:solidFill>
                  <a:schemeClr val="tx1">
                    <a:lumMod val="85000"/>
                    <a:lumOff val="15000"/>
                  </a:schemeClr>
                </a:solidFill>
              </a:rPr>
              <a:t>Identify potential hypertension patients seen in Urgent Care that do not have a PCP at clin</a:t>
            </a:r>
            <a:r>
              <a:rPr lang="en-US" sz="3000" dirty="0">
                <a:solidFill>
                  <a:schemeClr val="tx1">
                    <a:lumMod val="85000"/>
                    <a:lumOff val="15000"/>
                  </a:schemeClr>
                </a:solidFill>
              </a:rPr>
              <a:t>ic</a:t>
            </a:r>
          </a:p>
          <a:p>
            <a:pPr lvl="2"/>
            <a:r>
              <a:rPr lang="en-US" sz="2500" dirty="0">
                <a:solidFill>
                  <a:schemeClr val="tx1">
                    <a:lumMod val="85000"/>
                    <a:lumOff val="15000"/>
                  </a:schemeClr>
                </a:solidFill>
              </a:rPr>
              <a:t>Data refinement</a:t>
            </a:r>
          </a:p>
          <a:p>
            <a:pPr lvl="2"/>
            <a:r>
              <a:rPr lang="en-US" sz="2500" dirty="0">
                <a:solidFill>
                  <a:schemeClr val="tx1">
                    <a:lumMod val="85000"/>
                    <a:lumOff val="15000"/>
                  </a:schemeClr>
                </a:solidFill>
              </a:rPr>
              <a:t>Reporting/Monitoring</a:t>
            </a:r>
          </a:p>
          <a:p>
            <a:pPr lvl="2"/>
            <a:r>
              <a:rPr lang="en-US" sz="2500" dirty="0">
                <a:solidFill>
                  <a:schemeClr val="tx1">
                    <a:lumMod val="85000"/>
                    <a:lumOff val="15000"/>
                  </a:schemeClr>
                </a:solidFill>
              </a:rPr>
              <a:t>Quality improvement processes</a:t>
            </a:r>
          </a:p>
          <a:p>
            <a:pPr lvl="2"/>
            <a:r>
              <a:rPr lang="en-US" sz="2500" dirty="0">
                <a:solidFill>
                  <a:schemeClr val="tx1">
                    <a:lumMod val="85000"/>
                    <a:lumOff val="15000"/>
                  </a:schemeClr>
                </a:solidFill>
              </a:rPr>
              <a:t>Team-based care</a:t>
            </a:r>
          </a:p>
          <a:p>
            <a:pPr lvl="2"/>
            <a:r>
              <a:rPr lang="en-US" sz="2500">
                <a:solidFill>
                  <a:schemeClr val="tx1">
                    <a:lumMod val="85000"/>
                    <a:lumOff val="15000"/>
                  </a:schemeClr>
                </a:solidFill>
              </a:rPr>
              <a:t>Follow-up processes</a:t>
            </a:r>
            <a:endParaRPr lang="en-US" sz="2500" dirty="0">
              <a:solidFill>
                <a:schemeClr val="tx1">
                  <a:lumMod val="85000"/>
                  <a:lumOff val="15000"/>
                </a:schemeClr>
              </a:solidFill>
            </a:endParaRPr>
          </a:p>
        </p:txBody>
      </p:sp>
      <p:sp>
        <p:nvSpPr>
          <p:cNvPr id="11" name="Title 2"/>
          <p:cNvSpPr>
            <a:spLocks noGrp="1"/>
          </p:cNvSpPr>
          <p:nvPr>
            <p:ph type="title"/>
          </p:nvPr>
        </p:nvSpPr>
        <p:spPr>
          <a:xfrm>
            <a:off x="451803" y="685800"/>
            <a:ext cx="8229600" cy="1066800"/>
          </a:xfrm>
        </p:spPr>
        <p:txBody>
          <a:bodyPr>
            <a:normAutofit/>
          </a:bodyPr>
          <a:lstStyle/>
          <a:p>
            <a:pPr algn="ctr"/>
            <a:r>
              <a:rPr lang="en-US" sz="4400" b="1" dirty="0">
                <a:latin typeface="+mn-lt"/>
              </a:rPr>
              <a:t>Undiagnosed Hypertension</a:t>
            </a:r>
          </a:p>
        </p:txBody>
      </p:sp>
    </p:spTree>
    <p:extLst>
      <p:ext uri="{BB962C8B-B14F-4D97-AF65-F5344CB8AC3E}">
        <p14:creationId xmlns:p14="http://schemas.microsoft.com/office/powerpoint/2010/main" val="1535768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99698" y="3079529"/>
            <a:ext cx="7144604" cy="1692771"/>
          </a:xfrm>
          <a:prstGeom prst="rect">
            <a:avLst/>
          </a:prstGeom>
          <a:noFill/>
        </p:spPr>
        <p:txBody>
          <a:bodyPr wrap="square" rtlCol="0">
            <a:spAutoFit/>
          </a:bodyPr>
          <a:lstStyle/>
          <a:p>
            <a:pPr algn="ctr" defTabSz="685800"/>
            <a:r>
              <a:rPr lang="en-US" sz="3200" dirty="0">
                <a:solidFill>
                  <a:prstClr val="white"/>
                </a:solidFill>
                <a:latin typeface="Arial Black" panose="020B0A04020102020204" pitchFamily="34" charset="0"/>
                <a:cs typeface="Arial" panose="020B0604020202020204" pitchFamily="34" charset="0"/>
              </a:rPr>
              <a:t>Introductions</a:t>
            </a:r>
          </a:p>
          <a:p>
            <a:pPr algn="ctr" defTabSz="685800"/>
            <a:endParaRPr lang="en-US" sz="1200" dirty="0">
              <a:solidFill>
                <a:prstClr val="white"/>
              </a:solidFill>
              <a:latin typeface="Arial" panose="020B0604020202020204" pitchFamily="34" charset="0"/>
              <a:cs typeface="Arial" panose="020B0604020202020204" pitchFamily="34" charset="0"/>
            </a:endParaRPr>
          </a:p>
          <a:p>
            <a:pPr algn="ctr" defTabSz="685800"/>
            <a:endParaRPr lang="en-US" sz="1200" dirty="0">
              <a:solidFill>
                <a:prstClr val="white"/>
              </a:solidFill>
              <a:latin typeface="Arial" panose="020B0604020202020204" pitchFamily="34" charset="0"/>
              <a:cs typeface="Arial" panose="020B0604020202020204" pitchFamily="34" charset="0"/>
            </a:endParaRPr>
          </a:p>
          <a:p>
            <a:pPr algn="ctr" defTabSz="685800"/>
            <a:r>
              <a:rPr lang="en-US" sz="2400" dirty="0">
                <a:solidFill>
                  <a:prstClr val="white"/>
                </a:solidFill>
                <a:latin typeface="Arial Black" panose="020B0A04020102020204" pitchFamily="34" charset="0"/>
                <a:cs typeface="Arial" panose="020B0604020202020204" pitchFamily="34" charset="0"/>
              </a:rPr>
              <a:t>What excites you about your role in heart disease and stroke prevention?</a:t>
            </a:r>
          </a:p>
        </p:txBody>
      </p:sp>
    </p:spTree>
    <p:extLst>
      <p:ext uri="{BB962C8B-B14F-4D97-AF65-F5344CB8AC3E}">
        <p14:creationId xmlns:p14="http://schemas.microsoft.com/office/powerpoint/2010/main" val="1610241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838200"/>
            <a:ext cx="6172200" cy="1066800"/>
          </a:xfrm>
        </p:spPr>
        <p:txBody>
          <a:bodyPr anchor="t">
            <a:normAutofit fontScale="90000"/>
          </a:bodyPr>
          <a:lstStyle/>
          <a:p>
            <a:pPr indent="-457200" algn="ctr"/>
            <a:r>
              <a:rPr lang="en-US" sz="4400" b="1" spc="-300" dirty="0">
                <a:solidFill>
                  <a:schemeClr val="tx1">
                    <a:lumMod val="95000"/>
                    <a:lumOff val="5000"/>
                  </a:schemeClr>
                </a:solidFill>
                <a:latin typeface="+mn-lt"/>
              </a:rPr>
              <a:t>Addressing Uncontrolled Hypertension</a:t>
            </a:r>
          </a:p>
        </p:txBody>
      </p:sp>
      <p:sp>
        <p:nvSpPr>
          <p:cNvPr id="4" name="Content Placeholder 3"/>
          <p:cNvSpPr>
            <a:spLocks noGrp="1"/>
          </p:cNvSpPr>
          <p:nvPr>
            <p:ph idx="1"/>
          </p:nvPr>
        </p:nvSpPr>
        <p:spPr/>
        <p:txBody>
          <a:bodyPr anchor="t">
            <a:normAutofit/>
          </a:bodyPr>
          <a:lstStyle/>
          <a:p>
            <a:pPr>
              <a:lnSpc>
                <a:spcPct val="150000"/>
              </a:lnSpc>
            </a:pPr>
            <a:r>
              <a:rPr lang="en-US" sz="3000" dirty="0">
                <a:solidFill>
                  <a:schemeClr val="tx1">
                    <a:lumMod val="95000"/>
                    <a:lumOff val="5000"/>
                  </a:schemeClr>
                </a:solidFill>
                <a:hlinkClick r:id="rId2"/>
              </a:rPr>
              <a:t>Promote accurate blood pressure measurement</a:t>
            </a:r>
            <a:endParaRPr lang="en-US" sz="3000" dirty="0">
              <a:solidFill>
                <a:schemeClr val="tx1">
                  <a:lumMod val="95000"/>
                  <a:lumOff val="5000"/>
                </a:schemeClr>
              </a:solidFill>
            </a:endParaRPr>
          </a:p>
          <a:p>
            <a:pPr>
              <a:lnSpc>
                <a:spcPct val="150000"/>
              </a:lnSpc>
            </a:pPr>
            <a:r>
              <a:rPr lang="en-US" sz="3000" dirty="0">
                <a:solidFill>
                  <a:schemeClr val="tx1">
                    <a:lumMod val="95000"/>
                    <a:lumOff val="5000"/>
                  </a:schemeClr>
                </a:solidFill>
              </a:rPr>
              <a:t>Self-monitored blood pressure tied with clinical support</a:t>
            </a:r>
          </a:p>
          <a:p>
            <a:pPr>
              <a:lnSpc>
                <a:spcPct val="150000"/>
              </a:lnSpc>
            </a:pPr>
            <a:r>
              <a:rPr lang="en-US" sz="3000" dirty="0">
                <a:solidFill>
                  <a:schemeClr val="tx1">
                    <a:lumMod val="95000"/>
                    <a:lumOff val="5000"/>
                  </a:schemeClr>
                </a:solidFill>
              </a:rPr>
              <a:t>Academic Detailing</a:t>
            </a:r>
          </a:p>
        </p:txBody>
      </p:sp>
      <p:pic>
        <p:nvPicPr>
          <p:cNvPr id="7" name="Picture 2"/>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914400"/>
            <a:ext cx="2235200" cy="100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61130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228600"/>
            <a:ext cx="8305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prstClr val="black"/>
                </a:solidFill>
              </a:rPr>
              <a:t>Contact Information </a:t>
            </a:r>
            <a:br>
              <a:rPr lang="en-US" sz="3200" dirty="0">
                <a:solidFill>
                  <a:prstClr val="black"/>
                </a:solidFill>
              </a:rPr>
            </a:br>
            <a:r>
              <a:rPr lang="en-US" sz="2400" dirty="0">
                <a:solidFill>
                  <a:prstClr val="black"/>
                </a:solidFill>
              </a:rPr>
              <a:t>Diabetes, Heart Disease and Stroke Programs </a:t>
            </a:r>
          </a:p>
        </p:txBody>
      </p:sp>
      <p:sp>
        <p:nvSpPr>
          <p:cNvPr id="3" name="Content Placeholder 2"/>
          <p:cNvSpPr txBox="1">
            <a:spLocks/>
          </p:cNvSpPr>
          <p:nvPr/>
        </p:nvSpPr>
        <p:spPr>
          <a:xfrm>
            <a:off x="762000" y="1600200"/>
            <a:ext cx="7467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600" b="1" dirty="0">
                <a:solidFill>
                  <a:prstClr val="black"/>
                </a:solidFill>
              </a:rPr>
              <a:t>Nicole Runner, CHES</a:t>
            </a:r>
          </a:p>
          <a:p>
            <a:pPr marL="0" indent="0">
              <a:buFont typeface="Arial" panose="020B0604020202020204" pitchFamily="34" charset="0"/>
              <a:buNone/>
            </a:pPr>
            <a:r>
              <a:rPr lang="en-US" sz="1600" dirty="0">
                <a:solidFill>
                  <a:prstClr val="black"/>
                </a:solidFill>
              </a:rPr>
              <a:t>Health Program Manager</a:t>
            </a:r>
          </a:p>
          <a:p>
            <a:pPr marL="0" indent="0">
              <a:buFont typeface="Arial" panose="020B0604020202020204" pitchFamily="34" charset="0"/>
              <a:buNone/>
            </a:pPr>
            <a:r>
              <a:rPr lang="en-US" sz="1600" dirty="0">
                <a:solidFill>
                  <a:prstClr val="black"/>
                </a:solidFill>
              </a:rPr>
              <a:t>Office: 208-334-0648 | Cell: 208-949-1617 </a:t>
            </a:r>
          </a:p>
          <a:p>
            <a:pPr marL="0" indent="0">
              <a:buFont typeface="Arial" panose="020B0604020202020204" pitchFamily="34" charset="0"/>
              <a:buNone/>
            </a:pPr>
            <a:r>
              <a:rPr lang="en-US" sz="1600" dirty="0">
                <a:solidFill>
                  <a:prstClr val="black"/>
                </a:solidFill>
              </a:rPr>
              <a:t>Email: RunnerN@dhw.idaho.gov  </a:t>
            </a:r>
          </a:p>
          <a:p>
            <a:pPr marL="0" indent="0">
              <a:buFont typeface="Arial" panose="020B0604020202020204" pitchFamily="34" charset="0"/>
              <a:buNone/>
            </a:pPr>
            <a:endParaRPr lang="en-US" sz="1600" dirty="0">
              <a:solidFill>
                <a:prstClr val="black"/>
              </a:solidFill>
            </a:endParaRPr>
          </a:p>
          <a:p>
            <a:pPr marL="0" indent="0">
              <a:buFont typeface="Arial" panose="020B0604020202020204" pitchFamily="34" charset="0"/>
              <a:buNone/>
            </a:pPr>
            <a:r>
              <a:rPr lang="en-US" sz="1600" b="1" dirty="0">
                <a:solidFill>
                  <a:prstClr val="black"/>
                </a:solidFill>
              </a:rPr>
              <a:t>Ashley Rundle, CHES </a:t>
            </a:r>
          </a:p>
          <a:p>
            <a:pPr marL="0" indent="0">
              <a:buFont typeface="Arial" panose="020B0604020202020204" pitchFamily="34" charset="0"/>
              <a:buNone/>
            </a:pPr>
            <a:r>
              <a:rPr lang="en-US" sz="1600" dirty="0">
                <a:solidFill>
                  <a:prstClr val="black"/>
                </a:solidFill>
              </a:rPr>
              <a:t>Health Program Specialist </a:t>
            </a:r>
          </a:p>
          <a:p>
            <a:pPr marL="0" indent="0">
              <a:buFont typeface="Arial" panose="020B0604020202020204" pitchFamily="34" charset="0"/>
              <a:buNone/>
            </a:pPr>
            <a:r>
              <a:rPr lang="en-US" sz="1600" dirty="0">
                <a:solidFill>
                  <a:prstClr val="black"/>
                </a:solidFill>
              </a:rPr>
              <a:t>Phone: 208-334-4928 | Cell: 208-972-7945</a:t>
            </a:r>
          </a:p>
          <a:p>
            <a:pPr marL="0" indent="0">
              <a:buFont typeface="Arial" panose="020B0604020202020204" pitchFamily="34" charset="0"/>
              <a:buNone/>
            </a:pPr>
            <a:r>
              <a:rPr lang="en-US" sz="1600" dirty="0">
                <a:solidFill>
                  <a:prstClr val="black"/>
                </a:solidFill>
              </a:rPr>
              <a:t>Email: RundleA@dhw.idaho.gov </a:t>
            </a:r>
          </a:p>
          <a:p>
            <a:pPr marL="0" indent="0">
              <a:buFont typeface="Arial" panose="020B0604020202020204" pitchFamily="34" charset="0"/>
              <a:buNone/>
            </a:pPr>
            <a:endParaRPr lang="en-US" sz="1600" dirty="0">
              <a:solidFill>
                <a:prstClr val="black"/>
              </a:solidFill>
            </a:endParaRPr>
          </a:p>
          <a:p>
            <a:pPr marL="0" indent="0">
              <a:buFont typeface="Arial" panose="020B0604020202020204" pitchFamily="34" charset="0"/>
              <a:buNone/>
            </a:pPr>
            <a:r>
              <a:rPr lang="en-US" sz="1600" b="1" dirty="0">
                <a:solidFill>
                  <a:prstClr val="black"/>
                </a:solidFill>
              </a:rPr>
              <a:t>Nicole Stickney, MHS</a:t>
            </a:r>
          </a:p>
          <a:p>
            <a:pPr marL="0" indent="0">
              <a:buFont typeface="Arial" panose="020B0604020202020204" pitchFamily="34" charset="0"/>
              <a:buNone/>
            </a:pPr>
            <a:r>
              <a:rPr lang="en-US" sz="1600" dirty="0">
                <a:solidFill>
                  <a:prstClr val="black"/>
                </a:solidFill>
              </a:rPr>
              <a:t>Health Program Specialist </a:t>
            </a:r>
          </a:p>
          <a:p>
            <a:pPr marL="0" indent="0">
              <a:buFont typeface="Arial" panose="020B0604020202020204" pitchFamily="34" charset="0"/>
              <a:buNone/>
            </a:pPr>
            <a:r>
              <a:rPr lang="en-US" sz="1600" dirty="0">
                <a:solidFill>
                  <a:prstClr val="black"/>
                </a:solidFill>
              </a:rPr>
              <a:t>Office: 208-334-5610 | Cell: 208-859-0743 </a:t>
            </a:r>
          </a:p>
          <a:p>
            <a:pPr marL="0" indent="0">
              <a:buFont typeface="Arial" panose="020B0604020202020204" pitchFamily="34" charset="0"/>
              <a:buNone/>
            </a:pPr>
            <a:r>
              <a:rPr lang="en-US" sz="1600" dirty="0">
                <a:solidFill>
                  <a:prstClr val="black"/>
                </a:solidFill>
              </a:rPr>
              <a:t>Email: StickneN@dhw.idaho.gov</a:t>
            </a:r>
          </a:p>
          <a:p>
            <a:pPr marL="0" indent="0">
              <a:buFont typeface="Arial" panose="020B0604020202020204" pitchFamily="34" charset="0"/>
              <a:buNone/>
            </a:pPr>
            <a:endParaRPr lang="en-US" dirty="0">
              <a:solidFill>
                <a:prstClr val="black"/>
              </a:solidFill>
            </a:endParaRPr>
          </a:p>
        </p:txBody>
      </p:sp>
    </p:spTree>
    <p:extLst>
      <p:ext uri="{BB962C8B-B14F-4D97-AF65-F5344CB8AC3E}">
        <p14:creationId xmlns:p14="http://schemas.microsoft.com/office/powerpoint/2010/main" val="13501884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
            <a:ext cx="9144000" cy="6858000"/>
          </a:xfrm>
          <a:prstGeom prst="rect">
            <a:avLst/>
          </a:prstGeom>
        </p:spPr>
      </p:pic>
      <p:sp>
        <p:nvSpPr>
          <p:cNvPr id="5" name="TextBox 4"/>
          <p:cNvSpPr txBox="1"/>
          <p:nvPr/>
        </p:nvSpPr>
        <p:spPr>
          <a:xfrm>
            <a:off x="914400" y="2883932"/>
            <a:ext cx="7144604" cy="2739211"/>
          </a:xfrm>
          <a:prstGeom prst="rect">
            <a:avLst/>
          </a:prstGeom>
          <a:noFill/>
        </p:spPr>
        <p:txBody>
          <a:bodyPr wrap="square" rtlCol="0" anchor="ctr">
            <a:spAutoFit/>
          </a:bodyPr>
          <a:lstStyle/>
          <a:p>
            <a:pPr algn="ctr" defTabSz="685800"/>
            <a:endParaRPr lang="en-US" sz="2800" dirty="0">
              <a:solidFill>
                <a:prstClr val="white"/>
              </a:solidFill>
              <a:latin typeface="Arial Black" panose="020B0A04020102020204" pitchFamily="34" charset="0"/>
              <a:cs typeface="Arial" panose="020B0604020202020204" pitchFamily="34" charset="0"/>
            </a:endParaRPr>
          </a:p>
          <a:p>
            <a:pPr algn="ctr" defTabSz="685800"/>
            <a:r>
              <a:rPr lang="en-US" sz="3200" dirty="0">
                <a:solidFill>
                  <a:prstClr val="white"/>
                </a:solidFill>
                <a:latin typeface="Arial Black" panose="020B0A04020102020204" pitchFamily="34" charset="0"/>
                <a:cs typeface="Arial" panose="020B0604020202020204" pitchFamily="34" charset="0"/>
              </a:rPr>
              <a:t>Q &amp; A</a:t>
            </a:r>
          </a:p>
          <a:p>
            <a:pPr algn="ctr" defTabSz="685800"/>
            <a:endParaRPr lang="en-US" sz="2800" i="1" dirty="0">
              <a:solidFill>
                <a:prstClr val="white"/>
              </a:solidFill>
              <a:latin typeface="Arial Black" panose="020B0A04020102020204" pitchFamily="34" charset="0"/>
              <a:cs typeface="Arial" panose="020B0604020202020204" pitchFamily="34" charset="0"/>
            </a:endParaRPr>
          </a:p>
          <a:p>
            <a:pPr algn="ctr" defTabSz="685800"/>
            <a:r>
              <a:rPr lang="en-US" sz="3200" dirty="0">
                <a:solidFill>
                  <a:prstClr val="white"/>
                </a:solidFill>
                <a:latin typeface="Arial Black" panose="020B0A04020102020204" pitchFamily="34" charset="0"/>
                <a:cs typeface="Arial" panose="020B0604020202020204" pitchFamily="34" charset="0"/>
              </a:rPr>
              <a:t>Group Interaction</a:t>
            </a:r>
          </a:p>
          <a:p>
            <a:pPr algn="ctr" defTabSz="685800"/>
            <a:endParaRPr lang="en-US" sz="2800" i="1" dirty="0">
              <a:solidFill>
                <a:prstClr val="white"/>
              </a:solidFill>
              <a:latin typeface="Arial Black" panose="020B0A04020102020204" pitchFamily="34" charset="0"/>
              <a:cs typeface="Arial" panose="020B0604020202020204" pitchFamily="34" charset="0"/>
            </a:endParaRPr>
          </a:p>
          <a:p>
            <a:pPr algn="ctr" defTabSz="685800"/>
            <a:endParaRPr lang="en-US" sz="1200" dirty="0">
              <a:solidFill>
                <a:prstClr val="white"/>
              </a:solidFill>
              <a:latin typeface="Arial" panose="020B0604020202020204" pitchFamily="34" charset="0"/>
              <a:cs typeface="Arial" panose="020B0604020202020204" pitchFamily="34" charset="0"/>
            </a:endParaRPr>
          </a:p>
          <a:p>
            <a:pPr algn="ctr" defTabSz="685800"/>
            <a:endParaRPr lang="en-US" sz="1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3253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0" y="4738655"/>
            <a:ext cx="9253000" cy="1138617"/>
          </a:xfrm>
        </p:spPr>
        <p:txBody>
          <a:bodyPr>
            <a:normAutofit fontScale="90000"/>
          </a:bodyPr>
          <a:lstStyle/>
          <a:p>
            <a:r>
              <a:rPr lang="en-US" dirty="0"/>
              <a:t>Idaho + Million Hearts </a:t>
            </a:r>
            <a:r>
              <a:rPr lang="en-US" b="0" dirty="0"/>
              <a:t>=</a:t>
            </a:r>
            <a:r>
              <a:rPr lang="en-US" b="0" dirty="0">
                <a:sym typeface="Wingdings" panose="05000000000000000000" pitchFamily="2" charset="2"/>
              </a:rPr>
              <a:t> </a:t>
            </a:r>
            <a:br>
              <a:rPr lang="en-US" b="0" dirty="0">
                <a:sym typeface="Wingdings" panose="05000000000000000000" pitchFamily="2" charset="2"/>
              </a:rPr>
            </a:br>
            <a:r>
              <a:rPr lang="en-US" b="0" dirty="0">
                <a:sym typeface="Wingdings" panose="05000000000000000000" pitchFamily="2" charset="2"/>
              </a:rPr>
              <a:t>								</a:t>
            </a:r>
            <a:br>
              <a:rPr lang="en-US" b="0" dirty="0">
                <a:sym typeface="Wingdings" panose="05000000000000000000" pitchFamily="2" charset="2"/>
              </a:rPr>
            </a:br>
            <a:r>
              <a:rPr lang="en-US" b="0" dirty="0">
                <a:sym typeface="Wingdings" panose="05000000000000000000" pitchFamily="2" charset="2"/>
              </a:rPr>
              <a:t>								</a:t>
            </a:r>
            <a:r>
              <a:rPr lang="en-US" i="1" dirty="0">
                <a:sym typeface="Wingdings" panose="05000000000000000000" pitchFamily="2" charset="2"/>
              </a:rPr>
              <a:t>Healthier People Everywhere</a:t>
            </a:r>
            <a:r>
              <a:rPr lang="en-US" dirty="0"/>
              <a:t>														</a:t>
            </a:r>
            <a:endParaRPr lang="en-US" i="1" dirty="0"/>
          </a:p>
        </p:txBody>
      </p:sp>
      <p:sp>
        <p:nvSpPr>
          <p:cNvPr id="3" name="Subtitle 2"/>
          <p:cNvSpPr>
            <a:spLocks noGrp="1"/>
          </p:cNvSpPr>
          <p:nvPr>
            <p:ph type="subTitle" idx="1"/>
          </p:nvPr>
        </p:nvSpPr>
        <p:spPr>
          <a:xfrm>
            <a:off x="-435" y="5865259"/>
            <a:ext cx="6614789" cy="1083196"/>
          </a:xfrm>
        </p:spPr>
        <p:txBody>
          <a:bodyPr>
            <a:normAutofit fontScale="92500" lnSpcReduction="20000"/>
          </a:bodyPr>
          <a:lstStyle/>
          <a:p>
            <a:pPr eaLnBrk="1" hangingPunct="1">
              <a:defRPr/>
            </a:pPr>
            <a:endParaRPr lang="en-US" sz="1800" dirty="0"/>
          </a:p>
          <a:p>
            <a:pPr eaLnBrk="1" hangingPunct="1">
              <a:defRPr/>
            </a:pPr>
            <a:r>
              <a:rPr lang="en-US" sz="1800" dirty="0"/>
              <a:t>Janet Wright MD FACC</a:t>
            </a:r>
          </a:p>
          <a:p>
            <a:pPr eaLnBrk="1" hangingPunct="1">
              <a:defRPr/>
            </a:pPr>
            <a:r>
              <a:rPr lang="en-US" sz="1800" dirty="0"/>
              <a:t>Executive Director, Million Hearts</a:t>
            </a:r>
          </a:p>
          <a:p>
            <a:pPr eaLnBrk="1" hangingPunct="1">
              <a:defRPr/>
            </a:pPr>
            <a:r>
              <a:rPr lang="en-US" sz="1800" dirty="0"/>
              <a:t>July 26, 2016</a:t>
            </a:r>
          </a:p>
          <a:p>
            <a:endParaRPr lang="en-US" dirty="0"/>
          </a:p>
        </p:txBody>
      </p:sp>
    </p:spTree>
    <p:extLst>
      <p:ext uri="{BB962C8B-B14F-4D97-AF65-F5344CB8AC3E}">
        <p14:creationId xmlns:p14="http://schemas.microsoft.com/office/powerpoint/2010/main" val="32120370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0654"/>
            <a:ext cx="8229600" cy="792162"/>
          </a:xfrm>
        </p:spPr>
        <p:txBody>
          <a:bodyPr/>
          <a:lstStyle/>
          <a:p>
            <a:r>
              <a:rPr lang="en-US" dirty="0"/>
              <a:t>Presentation Outline </a:t>
            </a:r>
          </a:p>
        </p:txBody>
      </p:sp>
      <p:sp>
        <p:nvSpPr>
          <p:cNvPr id="3" name="Content Placeholder 2"/>
          <p:cNvSpPr>
            <a:spLocks noGrp="1"/>
          </p:cNvSpPr>
          <p:nvPr>
            <p:ph idx="1"/>
          </p:nvPr>
        </p:nvSpPr>
        <p:spPr>
          <a:xfrm>
            <a:off x="457200" y="3486472"/>
            <a:ext cx="8229600" cy="4191000"/>
          </a:xfrm>
        </p:spPr>
        <p:txBody>
          <a:bodyPr/>
          <a:lstStyle/>
          <a:p>
            <a:pPr>
              <a:buFont typeface="Arial" panose="020B0604020202020204" pitchFamily="34" charset="0"/>
              <a:buChar char="•"/>
            </a:pPr>
            <a:r>
              <a:rPr lang="en-US" dirty="0"/>
              <a:t>Progress Report</a:t>
            </a:r>
          </a:p>
          <a:p>
            <a:pPr>
              <a:buFont typeface="Arial" panose="020B0604020202020204" pitchFamily="34" charset="0"/>
              <a:buChar char="•"/>
            </a:pPr>
            <a:r>
              <a:rPr lang="en-US" dirty="0"/>
              <a:t>What Works to Control Hypertension</a:t>
            </a:r>
          </a:p>
          <a:p>
            <a:pPr>
              <a:buFont typeface="Arial" panose="020B0604020202020204" pitchFamily="34" charset="0"/>
              <a:buChar char="•"/>
            </a:pPr>
            <a:r>
              <a:rPr lang="en-US" dirty="0"/>
              <a:t>Resources to Help You Succeed </a:t>
            </a:r>
            <a:r>
              <a:rPr lang="en-US" i="1" dirty="0"/>
              <a:t>Wildly</a:t>
            </a:r>
          </a:p>
          <a:p>
            <a:pPr>
              <a:buFont typeface="Arial" panose="020B0604020202020204" pitchFamily="34" charset="0"/>
              <a:buChar char="•"/>
            </a:pPr>
            <a:r>
              <a:rPr lang="en-US" dirty="0"/>
              <a:t>A Look Ahead</a:t>
            </a:r>
          </a:p>
          <a:p>
            <a:endParaRPr lang="en-US" dirty="0">
              <a:solidFill>
                <a:schemeClr val="accent6">
                  <a:lumMod val="75000"/>
                </a:schemeClr>
              </a:solidFill>
            </a:endParaRPr>
          </a:p>
          <a:p>
            <a:pPr marL="0" indent="0">
              <a:buNone/>
            </a:pPr>
            <a:endParaRPr lang="en-US" dirty="0"/>
          </a:p>
        </p:txBody>
      </p:sp>
    </p:spTree>
    <p:extLst>
      <p:ext uri="{BB962C8B-B14F-4D97-AF65-F5344CB8AC3E}">
        <p14:creationId xmlns:p14="http://schemas.microsoft.com/office/powerpoint/2010/main" val="379920385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z="3300" dirty="0">
                <a:latin typeface="Arial" charset="0"/>
                <a:cs typeface="Arial" charset="0"/>
              </a:rPr>
              <a:t>Million Hearts</a:t>
            </a:r>
            <a:r>
              <a:rPr lang="en-US" sz="3300" baseline="30000" dirty="0">
                <a:latin typeface="Arial" charset="0"/>
                <a:cs typeface="Arial" charset="0"/>
              </a:rPr>
              <a:t>®</a:t>
            </a:r>
            <a:r>
              <a:rPr lang="en-US" sz="3300" dirty="0">
                <a:latin typeface="Arial" charset="0"/>
                <a:cs typeface="Arial" charset="0"/>
              </a:rPr>
              <a:t> </a:t>
            </a:r>
          </a:p>
        </p:txBody>
      </p:sp>
      <p:sp>
        <p:nvSpPr>
          <p:cNvPr id="13315" name="Rectangle 3"/>
          <p:cNvSpPr>
            <a:spLocks noGrp="1" noChangeArrowheads="1"/>
          </p:cNvSpPr>
          <p:nvPr>
            <p:ph idx="1"/>
          </p:nvPr>
        </p:nvSpPr>
        <p:spPr>
          <a:xfrm>
            <a:off x="457768" y="3403971"/>
            <a:ext cx="8228647" cy="2325332"/>
          </a:xfrm>
        </p:spPr>
        <p:txBody>
          <a:bodyPr>
            <a:normAutofit fontScale="92500"/>
          </a:bodyPr>
          <a:lstStyle/>
          <a:p>
            <a:pPr eaLnBrk="1" hangingPunct="1"/>
            <a:r>
              <a:rPr lang="en-US" dirty="0">
                <a:latin typeface="Arial" charset="0"/>
                <a:cs typeface="Arial" charset="0"/>
              </a:rPr>
              <a:t>National initiative co-led by CDC and CMS in partnership with federal, state, and private sectors </a:t>
            </a:r>
          </a:p>
          <a:p>
            <a:pPr eaLnBrk="1" hangingPunct="1"/>
            <a:r>
              <a:rPr lang="en-US" dirty="0">
                <a:latin typeface="Arial" charset="0"/>
                <a:cs typeface="Arial" charset="0"/>
              </a:rPr>
              <a:t>To address the causes of </a:t>
            </a:r>
            <a:r>
              <a:rPr lang="en-US" u="sng" dirty="0">
                <a:solidFill>
                  <a:srgbClr val="FF0000"/>
                </a:solidFill>
                <a:latin typeface="Arial" charset="0"/>
                <a:cs typeface="Arial" charset="0"/>
              </a:rPr>
              <a:t>1.5M events </a:t>
            </a:r>
            <a:r>
              <a:rPr lang="en-US" dirty="0">
                <a:latin typeface="Arial" charset="0"/>
                <a:cs typeface="Arial" charset="0"/>
              </a:rPr>
              <a:t>and </a:t>
            </a:r>
            <a:r>
              <a:rPr lang="en-US" u="sng" dirty="0">
                <a:solidFill>
                  <a:srgbClr val="FF0000"/>
                </a:solidFill>
                <a:latin typeface="Arial" charset="0"/>
                <a:cs typeface="Arial" charset="0"/>
              </a:rPr>
              <a:t>800K deaths </a:t>
            </a:r>
            <a:r>
              <a:rPr lang="en-US" dirty="0">
                <a:latin typeface="Arial" charset="0"/>
                <a:cs typeface="Arial" charset="0"/>
              </a:rPr>
              <a:t>a year, </a:t>
            </a:r>
            <a:r>
              <a:rPr lang="en-US" u="sng" dirty="0">
                <a:solidFill>
                  <a:srgbClr val="FF0000"/>
                </a:solidFill>
                <a:latin typeface="Arial" charset="0"/>
                <a:cs typeface="Arial" charset="0"/>
              </a:rPr>
              <a:t>$312.6 B </a:t>
            </a:r>
            <a:r>
              <a:rPr lang="en-US" dirty="0">
                <a:latin typeface="Arial" charset="0"/>
                <a:cs typeface="Arial" charset="0"/>
              </a:rPr>
              <a:t>in annual health care costs and lost productivity and major disparities in outcomes</a:t>
            </a:r>
          </a:p>
        </p:txBody>
      </p:sp>
      <p:sp>
        <p:nvSpPr>
          <p:cNvPr id="13316" name="Rectangle 5"/>
          <p:cNvSpPr txBox="1">
            <a:spLocks noGrp="1" noChangeArrowheads="1"/>
          </p:cNvSpPr>
          <p:nvPr/>
        </p:nvSpPr>
        <p:spPr bwMode="auto">
          <a:xfrm>
            <a:off x="1" y="6552882"/>
            <a:ext cx="8229839" cy="38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31" tIns="45158" rIns="90231" bIns="45158"/>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defTabSz="608013" eaLnBrk="0" fontAlgn="base" hangingPunct="0">
              <a:spcBef>
                <a:spcPct val="0"/>
              </a:spcBef>
              <a:spcAft>
                <a:spcPct val="0"/>
              </a:spcAft>
              <a:defRPr sz="2400">
                <a:solidFill>
                  <a:schemeClr val="tx1"/>
                </a:solidFill>
                <a:latin typeface="Arial" charset="0"/>
              </a:defRPr>
            </a:lvl6pPr>
            <a:lvl7pPr marL="2971800" indent="-228600" defTabSz="608013" eaLnBrk="0" fontAlgn="base" hangingPunct="0">
              <a:spcBef>
                <a:spcPct val="0"/>
              </a:spcBef>
              <a:spcAft>
                <a:spcPct val="0"/>
              </a:spcAft>
              <a:defRPr sz="2400">
                <a:solidFill>
                  <a:schemeClr val="tx1"/>
                </a:solidFill>
                <a:latin typeface="Arial" charset="0"/>
              </a:defRPr>
            </a:lvl7pPr>
            <a:lvl8pPr marL="3429000" indent="-228600" defTabSz="608013" eaLnBrk="0" fontAlgn="base" hangingPunct="0">
              <a:spcBef>
                <a:spcPct val="0"/>
              </a:spcBef>
              <a:spcAft>
                <a:spcPct val="0"/>
              </a:spcAft>
              <a:defRPr sz="2400">
                <a:solidFill>
                  <a:schemeClr val="tx1"/>
                </a:solidFill>
                <a:latin typeface="Arial" charset="0"/>
              </a:defRPr>
            </a:lvl8pPr>
            <a:lvl9pPr marL="3886200" indent="-228600" defTabSz="608013" eaLnBrk="0" fontAlgn="base" hangingPunct="0">
              <a:spcBef>
                <a:spcPct val="0"/>
              </a:spcBef>
              <a:spcAft>
                <a:spcPct val="0"/>
              </a:spcAft>
              <a:defRPr sz="2400">
                <a:solidFill>
                  <a:schemeClr val="tx1"/>
                </a:solidFill>
                <a:latin typeface="Arial" charset="0"/>
              </a:defRPr>
            </a:lvl9pPr>
          </a:lstStyle>
          <a:p>
            <a:pPr defTabSz="450547" eaLnBrk="1" hangingPunct="1"/>
            <a:fld id="{B1CB7B70-5679-4078-A8F7-F10A4304DC81}" type="slidenum">
              <a:rPr lang="en-US" sz="1000">
                <a:solidFill>
                  <a:srgbClr val="FFFFFF"/>
                </a:solidFill>
                <a:latin typeface="Myriad Pro" pitchFamily="34" charset="0"/>
                <a:ea typeface="MS PGothic" pitchFamily="34" charset="-128"/>
                <a:cs typeface="Arial" charset="0"/>
              </a:rPr>
              <a:pPr defTabSz="450547" eaLnBrk="1" hangingPunct="1"/>
              <a:t>35</a:t>
            </a:fld>
            <a:endParaRPr lang="ru-RU" sz="1000">
              <a:solidFill>
                <a:srgbClr val="FFFFFF"/>
              </a:solidFill>
              <a:latin typeface="Myriad Pro" pitchFamily="34" charset="0"/>
              <a:ea typeface="MS PGothic" pitchFamily="34" charset="-128"/>
              <a:cs typeface="Arial" charset="0"/>
            </a:endParaRPr>
          </a:p>
        </p:txBody>
      </p:sp>
      <p:sp>
        <p:nvSpPr>
          <p:cNvPr id="8" name="Rounded Rectangle 7"/>
          <p:cNvSpPr/>
          <p:nvPr/>
        </p:nvSpPr>
        <p:spPr>
          <a:xfrm>
            <a:off x="995185" y="2022710"/>
            <a:ext cx="7062786" cy="962843"/>
          </a:xfrm>
          <a:prstGeom prst="roundRect">
            <a:avLst/>
          </a:prstGeom>
          <a:solidFill>
            <a:srgbClr val="7933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0231" tIns="45158" rIns="90231" bIns="45158">
            <a:spAutoFit/>
          </a:bodyPr>
          <a:lstStyle/>
          <a:p>
            <a:pPr algn="ctr" defTabSz="451176" eaLnBrk="0" hangingPunct="0">
              <a:spcAft>
                <a:spcPts val="300"/>
              </a:spcAft>
              <a:defRPr/>
            </a:pPr>
            <a:r>
              <a:rPr lang="en-US" sz="2400" b="1" dirty="0">
                <a:solidFill>
                  <a:prstClr val="white"/>
                </a:solidFill>
                <a:latin typeface="Arial" panose="020B0604020202020204" pitchFamily="34" charset="0"/>
                <a:cs typeface="Arial" panose="020B0604020202020204" pitchFamily="34" charset="0"/>
              </a:rPr>
              <a:t>Goal: Prevent 1 million heart attacks </a:t>
            </a:r>
          </a:p>
          <a:p>
            <a:pPr algn="ctr" defTabSz="451176" eaLnBrk="0" hangingPunct="0">
              <a:spcAft>
                <a:spcPts val="300"/>
              </a:spcAft>
              <a:defRPr/>
            </a:pPr>
            <a:r>
              <a:rPr lang="en-US" sz="2400" b="1" dirty="0">
                <a:solidFill>
                  <a:prstClr val="white"/>
                </a:solidFill>
                <a:latin typeface="Arial" panose="020B0604020202020204" pitchFamily="34" charset="0"/>
                <a:cs typeface="Arial" panose="020B0604020202020204" pitchFamily="34" charset="0"/>
              </a:rPr>
              <a:t>and strokes by 2017</a:t>
            </a:r>
          </a:p>
        </p:txBody>
      </p:sp>
      <p:sp>
        <p:nvSpPr>
          <p:cNvPr id="2" name="Slide Number Placeholder 1"/>
          <p:cNvSpPr>
            <a:spLocks noGrp="1"/>
          </p:cNvSpPr>
          <p:nvPr>
            <p:ph type="sldNum" sz="quarter" idx="4294967295"/>
          </p:nvPr>
        </p:nvSpPr>
        <p:spPr>
          <a:xfrm>
            <a:off x="6628960" y="6492875"/>
            <a:ext cx="2057400" cy="365125"/>
          </a:xfrm>
          <a:prstGeom prst="rect">
            <a:avLst/>
          </a:prstGeom>
        </p:spPr>
        <p:txBody>
          <a:bodyPr/>
          <a:lstStyle/>
          <a:p>
            <a:pPr defTabSz="898109"/>
            <a:fld id="{560D0EE8-A428-41C3-AD00-6DCB86027DB7}" type="slidenum">
              <a:rPr lang="en-US" smtClean="0">
                <a:solidFill>
                  <a:prstClr val="black"/>
                </a:solidFill>
              </a:rPr>
              <a:pPr defTabSz="898109"/>
              <a:t>35</a:t>
            </a:fld>
            <a:endParaRPr lang="en-US" dirty="0">
              <a:solidFill>
                <a:prstClr val="black"/>
              </a:solidFill>
            </a:endParaRPr>
          </a:p>
        </p:txBody>
      </p:sp>
    </p:spTree>
    <p:extLst>
      <p:ext uri="{BB962C8B-B14F-4D97-AF65-F5344CB8AC3E}">
        <p14:creationId xmlns:p14="http://schemas.microsoft.com/office/powerpoint/2010/main" val="400385158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3247" y="626473"/>
            <a:ext cx="8229600" cy="692214"/>
          </a:xfrm>
        </p:spPr>
        <p:txBody>
          <a:bodyPr lIns="67513" tIns="33728" rIns="67513" bIns="33728" anchor="t">
            <a:normAutofit/>
          </a:bodyPr>
          <a:lstStyle/>
          <a:p>
            <a:pPr eaLnBrk="1" hangingPunct="1"/>
            <a:r>
              <a:rPr lang="en-US" sz="3200" dirty="0"/>
              <a:t>Key Components of Million Hearts</a:t>
            </a:r>
            <a:r>
              <a:rPr lang="en-US" sz="3200" baseline="30000" dirty="0"/>
              <a:t>®</a:t>
            </a:r>
          </a:p>
        </p:txBody>
      </p:sp>
      <p:sp>
        <p:nvSpPr>
          <p:cNvPr id="17411" name="Rectangle 2"/>
          <p:cNvSpPr>
            <a:spLocks noChangeArrowheads="1"/>
          </p:cNvSpPr>
          <p:nvPr/>
        </p:nvSpPr>
        <p:spPr bwMode="auto">
          <a:xfrm>
            <a:off x="0" y="-184740"/>
            <a:ext cx="184740" cy="36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857" tIns="44983" rIns="89857" bIns="44983" anchor="ctr">
            <a:spAutoFit/>
          </a:bodyPr>
          <a:lstStyle/>
          <a:p>
            <a:pPr defTabSz="898109"/>
            <a:endParaRPr lang="en-US">
              <a:solidFill>
                <a:srgbClr val="FFFFFF"/>
              </a:solidFill>
            </a:endParaRPr>
          </a:p>
        </p:txBody>
      </p:sp>
      <p:grpSp>
        <p:nvGrpSpPr>
          <p:cNvPr id="4" name="Group 3"/>
          <p:cNvGrpSpPr/>
          <p:nvPr/>
        </p:nvGrpSpPr>
        <p:grpSpPr>
          <a:xfrm>
            <a:off x="4732909" y="1447868"/>
            <a:ext cx="3980068" cy="4477044"/>
            <a:chOff x="625475" y="1727200"/>
            <a:chExt cx="5301230" cy="5963174"/>
          </a:xfrm>
        </p:grpSpPr>
        <p:sp>
          <p:nvSpPr>
            <p:cNvPr id="16" name="Rounded Rectangle 15"/>
            <p:cNvSpPr/>
            <p:nvPr/>
          </p:nvSpPr>
          <p:spPr>
            <a:xfrm>
              <a:off x="625475" y="1727200"/>
              <a:ext cx="5278438" cy="1408113"/>
            </a:xfrm>
            <a:prstGeom prst="roundRect">
              <a:avLst/>
            </a:prstGeom>
            <a:solidFill>
              <a:schemeClr val="accent4">
                <a:lumMod val="75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121772" tIns="60885" rIns="121772" bIns="60885" anchor="ctr"/>
            <a:lstStyle/>
            <a:p>
              <a:pPr algn="ctr" defTabSz="449315">
                <a:lnSpc>
                  <a:spcPct val="90000"/>
                </a:lnSpc>
                <a:defRPr/>
              </a:pPr>
              <a:r>
                <a:rPr lang="en-US" sz="2400" b="1" dirty="0">
                  <a:solidFill>
                    <a:prstClr val="white"/>
                  </a:solidFill>
                  <a:latin typeface="Arial" pitchFamily="34" charset="0"/>
                  <a:cs typeface="Arial" pitchFamily="34" charset="0"/>
                </a:rPr>
                <a:t>Excelling in the ABCS</a:t>
              </a:r>
            </a:p>
            <a:p>
              <a:pPr algn="ctr" defTabSz="449315">
                <a:lnSpc>
                  <a:spcPct val="90000"/>
                </a:lnSpc>
                <a:defRPr/>
              </a:pPr>
              <a:r>
                <a:rPr lang="en-US" sz="2100" b="1" i="1" dirty="0">
                  <a:solidFill>
                    <a:prstClr val="white"/>
                  </a:solidFill>
                  <a:latin typeface="Arial" pitchFamily="34" charset="0"/>
                  <a:cs typeface="Arial" pitchFamily="34" charset="0"/>
                </a:rPr>
                <a:t>Optimizing care </a:t>
              </a:r>
            </a:p>
          </p:txBody>
        </p:sp>
        <p:pic>
          <p:nvPicPr>
            <p:cNvPr id="43" name="Picture 42"/>
            <p:cNvPicPr>
              <a:picLocks noChangeAspect="1"/>
            </p:cNvPicPr>
            <p:nvPr/>
          </p:nvPicPr>
          <p:blipFill>
            <a:blip r:embed="rId3"/>
            <a:srcRect/>
            <a:stretch>
              <a:fillRect/>
            </a:stretch>
          </p:blipFill>
          <p:spPr bwMode="auto">
            <a:xfrm>
              <a:off x="4057773" y="3340852"/>
              <a:ext cx="1828800" cy="1219199"/>
            </a:xfrm>
            <a:prstGeom prst="roundRect">
              <a:avLst/>
            </a:prstGeom>
            <a:noFill/>
            <a:ln w="9525">
              <a:solidFill>
                <a:schemeClr val="tx1"/>
              </a:solidFill>
              <a:miter lim="800000"/>
              <a:headEnd/>
              <a:tailEnd/>
            </a:ln>
            <a:effectLst/>
          </p:spPr>
        </p:pic>
        <p:pic>
          <p:nvPicPr>
            <p:cNvPr id="46" name="Picture 45"/>
            <p:cNvPicPr>
              <a:picLocks noChangeAspect="1"/>
            </p:cNvPicPr>
            <p:nvPr/>
          </p:nvPicPr>
          <p:blipFill>
            <a:blip r:embed="rId4"/>
            <a:srcRect/>
            <a:stretch>
              <a:fillRect/>
            </a:stretch>
          </p:blipFill>
          <p:spPr bwMode="auto">
            <a:xfrm>
              <a:off x="4068306" y="4952073"/>
              <a:ext cx="1828800" cy="1213893"/>
            </a:xfrm>
            <a:prstGeom prst="roundRect">
              <a:avLst/>
            </a:prstGeom>
            <a:noFill/>
            <a:ln w="9525">
              <a:solidFill>
                <a:schemeClr val="tx1"/>
              </a:solidFill>
              <a:miter lim="800000"/>
              <a:headEnd/>
              <a:tailEnd/>
            </a:ln>
            <a:effectLst/>
          </p:spPr>
        </p:pic>
        <p:sp>
          <p:nvSpPr>
            <p:cNvPr id="48" name="TextBox 47"/>
            <p:cNvSpPr txBox="1">
              <a:spLocks noChangeArrowheads="1"/>
            </p:cNvSpPr>
            <p:nvPr/>
          </p:nvSpPr>
          <p:spPr bwMode="auto">
            <a:xfrm>
              <a:off x="625475" y="3549650"/>
              <a:ext cx="2266950" cy="104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72" tIns="60885" rIns="121772" bIns="60885">
              <a:spAutoFit/>
            </a:bodyPr>
            <a:lstStyle>
              <a:lvl1pPr defTabSz="455613" eaLnBrk="0" hangingPunct="0">
                <a:defRPr sz="2400">
                  <a:solidFill>
                    <a:schemeClr val="tx1"/>
                  </a:solidFill>
                  <a:latin typeface="Arial" pitchFamily="34" charset="0"/>
                </a:defRPr>
              </a:lvl1pPr>
              <a:lvl2pPr marL="742950" indent="-285750" defTabSz="455613" eaLnBrk="0" hangingPunct="0">
                <a:defRPr sz="2400">
                  <a:solidFill>
                    <a:schemeClr val="tx1"/>
                  </a:solidFill>
                  <a:latin typeface="Arial" pitchFamily="34" charset="0"/>
                </a:defRPr>
              </a:lvl2pPr>
              <a:lvl3pPr marL="1143000" indent="-228600" defTabSz="455613" eaLnBrk="0" hangingPunct="0">
                <a:defRPr sz="2400">
                  <a:solidFill>
                    <a:schemeClr val="tx1"/>
                  </a:solidFill>
                  <a:latin typeface="Arial" pitchFamily="34" charset="0"/>
                </a:defRPr>
              </a:lvl3pPr>
              <a:lvl4pPr marL="1600200" indent="-228600" defTabSz="455613" eaLnBrk="0" hangingPunct="0">
                <a:defRPr sz="2400">
                  <a:solidFill>
                    <a:schemeClr val="tx1"/>
                  </a:solidFill>
                  <a:latin typeface="Arial" pitchFamily="34" charset="0"/>
                </a:defRPr>
              </a:lvl4pPr>
              <a:lvl5pPr marL="2057400" indent="-228600" defTabSz="455613" eaLnBrk="0" hangingPunct="0">
                <a:defRPr sz="2400">
                  <a:solidFill>
                    <a:schemeClr val="tx1"/>
                  </a:solidFill>
                  <a:latin typeface="Arial" pitchFamily="34" charset="0"/>
                </a:defRPr>
              </a:lvl5pPr>
              <a:lvl6pPr marL="2514600" indent="-228600" defTabSz="455613" eaLnBrk="0" fontAlgn="base" hangingPunct="0">
                <a:spcBef>
                  <a:spcPct val="0"/>
                </a:spcBef>
                <a:spcAft>
                  <a:spcPct val="0"/>
                </a:spcAft>
                <a:defRPr sz="2400">
                  <a:solidFill>
                    <a:schemeClr val="tx1"/>
                  </a:solidFill>
                  <a:latin typeface="Arial" pitchFamily="34" charset="0"/>
                </a:defRPr>
              </a:lvl6pPr>
              <a:lvl7pPr marL="2971800" indent="-228600" defTabSz="455613" eaLnBrk="0" fontAlgn="base" hangingPunct="0">
                <a:spcBef>
                  <a:spcPct val="0"/>
                </a:spcBef>
                <a:spcAft>
                  <a:spcPct val="0"/>
                </a:spcAft>
                <a:defRPr sz="2400">
                  <a:solidFill>
                    <a:schemeClr val="tx1"/>
                  </a:solidFill>
                  <a:latin typeface="Arial" pitchFamily="34" charset="0"/>
                </a:defRPr>
              </a:lvl7pPr>
              <a:lvl8pPr marL="3429000" indent="-228600" defTabSz="455613" eaLnBrk="0" fontAlgn="base" hangingPunct="0">
                <a:spcBef>
                  <a:spcPct val="0"/>
                </a:spcBef>
                <a:spcAft>
                  <a:spcPct val="0"/>
                </a:spcAft>
                <a:defRPr sz="2400">
                  <a:solidFill>
                    <a:schemeClr val="tx1"/>
                  </a:solidFill>
                  <a:latin typeface="Arial" pitchFamily="34" charset="0"/>
                </a:defRPr>
              </a:lvl8pPr>
              <a:lvl9pPr marL="3886200" indent="-228600" defTabSz="455613" eaLnBrk="0" fontAlgn="base" hangingPunct="0">
                <a:spcBef>
                  <a:spcPct val="0"/>
                </a:spcBef>
                <a:spcAft>
                  <a:spcPct val="0"/>
                </a:spcAft>
                <a:defRPr sz="2400">
                  <a:solidFill>
                    <a:schemeClr val="tx1"/>
                  </a:solidFill>
                  <a:latin typeface="Arial" pitchFamily="34" charset="0"/>
                </a:defRPr>
              </a:lvl9pPr>
            </a:lstStyle>
            <a:p>
              <a:pPr eaLnBrk="1" hangingPunct="1">
                <a:lnSpc>
                  <a:spcPct val="90000"/>
                </a:lnSpc>
              </a:pPr>
              <a:r>
                <a:rPr lang="en-US" dirty="0">
                  <a:solidFill>
                    <a:prstClr val="black"/>
                  </a:solidFill>
                  <a:ea typeface="MS PGothic" pitchFamily="34" charset="-128"/>
                  <a:cs typeface="Arial" pitchFamily="34" charset="0"/>
                </a:rPr>
                <a:t>Focus on the </a:t>
              </a:r>
              <a:r>
                <a:rPr lang="en-US" dirty="0">
                  <a:solidFill>
                    <a:srgbClr val="FF0000"/>
                  </a:solidFill>
                  <a:ea typeface="MS PGothic" pitchFamily="34" charset="-128"/>
                  <a:cs typeface="Arial" pitchFamily="34" charset="0"/>
                </a:rPr>
                <a:t>ABCS</a:t>
              </a:r>
            </a:p>
          </p:txBody>
        </p:sp>
        <p:sp>
          <p:nvSpPr>
            <p:cNvPr id="49" name="TextBox 48"/>
            <p:cNvSpPr txBox="1">
              <a:spLocks noChangeArrowheads="1"/>
            </p:cNvSpPr>
            <p:nvPr/>
          </p:nvSpPr>
          <p:spPr bwMode="auto">
            <a:xfrm>
              <a:off x="634206" y="4878446"/>
              <a:ext cx="3148012" cy="149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72" tIns="60885" rIns="121772" bIns="60885">
              <a:spAutoFit/>
            </a:bodyPr>
            <a:lstStyle>
              <a:lvl1pPr defTabSz="455613" eaLnBrk="0" hangingPunct="0">
                <a:defRPr sz="2400">
                  <a:solidFill>
                    <a:schemeClr val="tx1"/>
                  </a:solidFill>
                  <a:latin typeface="Arial" pitchFamily="34" charset="0"/>
                </a:defRPr>
              </a:lvl1pPr>
              <a:lvl2pPr marL="742950" indent="-285750" defTabSz="455613" eaLnBrk="0" hangingPunct="0">
                <a:defRPr sz="2400">
                  <a:solidFill>
                    <a:schemeClr val="tx1"/>
                  </a:solidFill>
                  <a:latin typeface="Arial" pitchFamily="34" charset="0"/>
                </a:defRPr>
              </a:lvl2pPr>
              <a:lvl3pPr marL="1143000" indent="-228600" defTabSz="455613" eaLnBrk="0" hangingPunct="0">
                <a:defRPr sz="2400">
                  <a:solidFill>
                    <a:schemeClr val="tx1"/>
                  </a:solidFill>
                  <a:latin typeface="Arial" pitchFamily="34" charset="0"/>
                </a:defRPr>
              </a:lvl3pPr>
              <a:lvl4pPr marL="1600200" indent="-228600" defTabSz="455613" eaLnBrk="0" hangingPunct="0">
                <a:defRPr sz="2400">
                  <a:solidFill>
                    <a:schemeClr val="tx1"/>
                  </a:solidFill>
                  <a:latin typeface="Arial" pitchFamily="34" charset="0"/>
                </a:defRPr>
              </a:lvl4pPr>
              <a:lvl5pPr marL="2057400" indent="-228600" defTabSz="455613" eaLnBrk="0" hangingPunct="0">
                <a:defRPr sz="2400">
                  <a:solidFill>
                    <a:schemeClr val="tx1"/>
                  </a:solidFill>
                  <a:latin typeface="Arial" pitchFamily="34" charset="0"/>
                </a:defRPr>
              </a:lvl5pPr>
              <a:lvl6pPr marL="2514600" indent="-228600" defTabSz="455613" eaLnBrk="0" fontAlgn="base" hangingPunct="0">
                <a:spcBef>
                  <a:spcPct val="0"/>
                </a:spcBef>
                <a:spcAft>
                  <a:spcPct val="0"/>
                </a:spcAft>
                <a:defRPr sz="2400">
                  <a:solidFill>
                    <a:schemeClr val="tx1"/>
                  </a:solidFill>
                  <a:latin typeface="Arial" pitchFamily="34" charset="0"/>
                </a:defRPr>
              </a:lvl6pPr>
              <a:lvl7pPr marL="2971800" indent="-228600" defTabSz="455613" eaLnBrk="0" fontAlgn="base" hangingPunct="0">
                <a:spcBef>
                  <a:spcPct val="0"/>
                </a:spcBef>
                <a:spcAft>
                  <a:spcPct val="0"/>
                </a:spcAft>
                <a:defRPr sz="2400">
                  <a:solidFill>
                    <a:schemeClr val="tx1"/>
                  </a:solidFill>
                  <a:latin typeface="Arial" pitchFamily="34" charset="0"/>
                </a:defRPr>
              </a:lvl7pPr>
              <a:lvl8pPr marL="3429000" indent="-228600" defTabSz="455613" eaLnBrk="0" fontAlgn="base" hangingPunct="0">
                <a:spcBef>
                  <a:spcPct val="0"/>
                </a:spcBef>
                <a:spcAft>
                  <a:spcPct val="0"/>
                </a:spcAft>
                <a:defRPr sz="2400">
                  <a:solidFill>
                    <a:schemeClr val="tx1"/>
                  </a:solidFill>
                  <a:latin typeface="Arial" pitchFamily="34" charset="0"/>
                </a:defRPr>
              </a:lvl8pPr>
              <a:lvl9pPr marL="3886200" indent="-228600" defTabSz="455613" eaLnBrk="0" fontAlgn="base" hangingPunct="0">
                <a:spcBef>
                  <a:spcPct val="0"/>
                </a:spcBef>
                <a:spcAft>
                  <a:spcPct val="0"/>
                </a:spcAft>
                <a:defRPr sz="2400">
                  <a:solidFill>
                    <a:schemeClr val="tx1"/>
                  </a:solidFill>
                  <a:latin typeface="Arial" pitchFamily="34" charset="0"/>
                </a:defRPr>
              </a:lvl9pPr>
            </a:lstStyle>
            <a:p>
              <a:pPr eaLnBrk="1" hangingPunct="1">
                <a:lnSpc>
                  <a:spcPct val="90000"/>
                </a:lnSpc>
              </a:pPr>
              <a:r>
                <a:rPr lang="en-US" dirty="0">
                  <a:solidFill>
                    <a:prstClr val="black"/>
                  </a:solidFill>
                  <a:ea typeface="MS PGothic" pitchFamily="34" charset="-128"/>
                  <a:cs typeface="Arial" pitchFamily="34" charset="0"/>
                </a:rPr>
                <a:t>Health information technology</a:t>
              </a:r>
            </a:p>
          </p:txBody>
        </p:sp>
        <p:sp>
          <p:nvSpPr>
            <p:cNvPr id="50" name="TextBox 49"/>
            <p:cNvSpPr txBox="1">
              <a:spLocks noChangeArrowheads="1"/>
            </p:cNvSpPr>
            <p:nvPr/>
          </p:nvSpPr>
          <p:spPr bwMode="auto">
            <a:xfrm>
              <a:off x="625475" y="6556375"/>
              <a:ext cx="3165476" cy="104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72" tIns="60885" rIns="121772" bIns="60885">
              <a:spAutoFit/>
            </a:bodyPr>
            <a:lstStyle>
              <a:lvl1pPr defTabSz="455613" eaLnBrk="0" hangingPunct="0">
                <a:defRPr sz="2400">
                  <a:solidFill>
                    <a:schemeClr val="tx1"/>
                  </a:solidFill>
                  <a:latin typeface="Arial" pitchFamily="34" charset="0"/>
                </a:defRPr>
              </a:lvl1pPr>
              <a:lvl2pPr marL="742950" indent="-285750" defTabSz="455613" eaLnBrk="0" hangingPunct="0">
                <a:defRPr sz="2400">
                  <a:solidFill>
                    <a:schemeClr val="tx1"/>
                  </a:solidFill>
                  <a:latin typeface="Arial" pitchFamily="34" charset="0"/>
                </a:defRPr>
              </a:lvl2pPr>
              <a:lvl3pPr marL="1143000" indent="-228600" defTabSz="455613" eaLnBrk="0" hangingPunct="0">
                <a:defRPr sz="2400">
                  <a:solidFill>
                    <a:schemeClr val="tx1"/>
                  </a:solidFill>
                  <a:latin typeface="Arial" pitchFamily="34" charset="0"/>
                </a:defRPr>
              </a:lvl3pPr>
              <a:lvl4pPr marL="1600200" indent="-228600" defTabSz="455613" eaLnBrk="0" hangingPunct="0">
                <a:defRPr sz="2400">
                  <a:solidFill>
                    <a:schemeClr val="tx1"/>
                  </a:solidFill>
                  <a:latin typeface="Arial" pitchFamily="34" charset="0"/>
                </a:defRPr>
              </a:lvl4pPr>
              <a:lvl5pPr marL="2057400" indent="-228600" defTabSz="455613" eaLnBrk="0" hangingPunct="0">
                <a:defRPr sz="2400">
                  <a:solidFill>
                    <a:schemeClr val="tx1"/>
                  </a:solidFill>
                  <a:latin typeface="Arial" pitchFamily="34" charset="0"/>
                </a:defRPr>
              </a:lvl5pPr>
              <a:lvl6pPr marL="2514600" indent="-228600" defTabSz="455613" eaLnBrk="0" fontAlgn="base" hangingPunct="0">
                <a:spcBef>
                  <a:spcPct val="0"/>
                </a:spcBef>
                <a:spcAft>
                  <a:spcPct val="0"/>
                </a:spcAft>
                <a:defRPr sz="2400">
                  <a:solidFill>
                    <a:schemeClr val="tx1"/>
                  </a:solidFill>
                  <a:latin typeface="Arial" pitchFamily="34" charset="0"/>
                </a:defRPr>
              </a:lvl6pPr>
              <a:lvl7pPr marL="2971800" indent="-228600" defTabSz="455613" eaLnBrk="0" fontAlgn="base" hangingPunct="0">
                <a:spcBef>
                  <a:spcPct val="0"/>
                </a:spcBef>
                <a:spcAft>
                  <a:spcPct val="0"/>
                </a:spcAft>
                <a:defRPr sz="2400">
                  <a:solidFill>
                    <a:schemeClr val="tx1"/>
                  </a:solidFill>
                  <a:latin typeface="Arial" pitchFamily="34" charset="0"/>
                </a:defRPr>
              </a:lvl7pPr>
              <a:lvl8pPr marL="3429000" indent="-228600" defTabSz="455613" eaLnBrk="0" fontAlgn="base" hangingPunct="0">
                <a:spcBef>
                  <a:spcPct val="0"/>
                </a:spcBef>
                <a:spcAft>
                  <a:spcPct val="0"/>
                </a:spcAft>
                <a:defRPr sz="2400">
                  <a:solidFill>
                    <a:schemeClr val="tx1"/>
                  </a:solidFill>
                  <a:latin typeface="Arial" pitchFamily="34" charset="0"/>
                </a:defRPr>
              </a:lvl8pPr>
              <a:lvl9pPr marL="3886200" indent="-228600" defTabSz="455613" eaLnBrk="0" fontAlgn="base" hangingPunct="0">
                <a:spcBef>
                  <a:spcPct val="0"/>
                </a:spcBef>
                <a:spcAft>
                  <a:spcPct val="0"/>
                </a:spcAft>
                <a:defRPr sz="2400">
                  <a:solidFill>
                    <a:schemeClr val="tx1"/>
                  </a:solidFill>
                  <a:latin typeface="Arial" pitchFamily="34" charset="0"/>
                </a:defRPr>
              </a:lvl9pPr>
            </a:lstStyle>
            <a:p>
              <a:pPr eaLnBrk="1" hangingPunct="1">
                <a:lnSpc>
                  <a:spcPct val="90000"/>
                </a:lnSpc>
              </a:pPr>
              <a:r>
                <a:rPr lang="en-US" dirty="0">
                  <a:solidFill>
                    <a:prstClr val="black"/>
                  </a:solidFill>
                  <a:ea typeface="MS PGothic" pitchFamily="34" charset="-128"/>
                  <a:cs typeface="Arial" pitchFamily="34" charset="0"/>
                </a:rPr>
                <a:t>Innovations in care delivery</a:t>
              </a:r>
            </a:p>
          </p:txBody>
        </p:sp>
        <p:pic>
          <p:nvPicPr>
            <p:cNvPr id="51" name="Picture 50"/>
            <p:cNvPicPr>
              <a:picLocks noChangeAspect="1"/>
            </p:cNvPicPr>
            <p:nvPr/>
          </p:nvPicPr>
          <p:blipFill>
            <a:blip r:embed="rId5"/>
            <a:srcRect/>
            <a:stretch>
              <a:fillRect/>
            </a:stretch>
          </p:blipFill>
          <p:spPr bwMode="auto">
            <a:xfrm>
              <a:off x="4097905" y="6506201"/>
              <a:ext cx="1828800" cy="1184173"/>
            </a:xfrm>
            <a:prstGeom prst="roundRect">
              <a:avLst/>
            </a:prstGeom>
            <a:noFill/>
            <a:ln w="9525">
              <a:solidFill>
                <a:schemeClr val="tx1"/>
              </a:solidFill>
              <a:miter lim="800000"/>
              <a:headEnd/>
              <a:tailEnd/>
            </a:ln>
            <a:effectLst/>
          </p:spPr>
        </p:pic>
      </p:grpSp>
      <p:grpSp>
        <p:nvGrpSpPr>
          <p:cNvPr id="5" name="Group 4"/>
          <p:cNvGrpSpPr/>
          <p:nvPr/>
        </p:nvGrpSpPr>
        <p:grpSpPr>
          <a:xfrm>
            <a:off x="240242" y="1427758"/>
            <a:ext cx="3866164" cy="4580343"/>
            <a:chOff x="6761747" y="1727200"/>
            <a:chExt cx="5149516" cy="6100763"/>
          </a:xfrm>
        </p:grpSpPr>
        <p:sp>
          <p:nvSpPr>
            <p:cNvPr id="15" name="Rounded Rectangle 14"/>
            <p:cNvSpPr/>
            <p:nvPr/>
          </p:nvSpPr>
          <p:spPr>
            <a:xfrm>
              <a:off x="6761747" y="1727200"/>
              <a:ext cx="5149516" cy="1408113"/>
            </a:xfrm>
            <a:prstGeom prst="roundRect">
              <a:avLst/>
            </a:prstGeom>
            <a:solidFill>
              <a:schemeClr val="accent4">
                <a:lumMod val="75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121772" tIns="60885" rIns="121772" bIns="60885" anchor="ctr"/>
            <a:lstStyle/>
            <a:p>
              <a:pPr algn="ctr" defTabSz="449315">
                <a:lnSpc>
                  <a:spcPct val="90000"/>
                </a:lnSpc>
                <a:defRPr/>
              </a:pPr>
              <a:r>
                <a:rPr lang="en-US" sz="2400" b="1" dirty="0">
                  <a:solidFill>
                    <a:prstClr val="white"/>
                  </a:solidFill>
                  <a:latin typeface="Arial" pitchFamily="34" charset="0"/>
                  <a:cs typeface="Arial" pitchFamily="34" charset="0"/>
                </a:rPr>
                <a:t>Keeping Us Healthy</a:t>
              </a:r>
            </a:p>
            <a:p>
              <a:pPr algn="ctr" defTabSz="449315">
                <a:lnSpc>
                  <a:spcPct val="90000"/>
                </a:lnSpc>
                <a:defRPr/>
              </a:pPr>
              <a:r>
                <a:rPr lang="en-US" sz="2100" b="1" i="1" dirty="0">
                  <a:solidFill>
                    <a:prstClr val="white"/>
                  </a:solidFill>
                  <a:latin typeface="Arial" pitchFamily="34" charset="0"/>
                  <a:cs typeface="Arial" pitchFamily="34" charset="0"/>
                </a:rPr>
                <a:t>Changing the environment</a:t>
              </a: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01075" y="3344457"/>
              <a:ext cx="1376363"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8602812" y="6370638"/>
              <a:ext cx="1554788" cy="1457325"/>
              <a:chOff x="6167289" y="5381673"/>
              <a:chExt cx="1542285" cy="1494017"/>
            </a:xfrm>
          </p:grpSpPr>
          <p:grpSp>
            <p:nvGrpSpPr>
              <p:cNvPr id="3" name="Group 5"/>
              <p:cNvGrpSpPr/>
              <p:nvPr/>
            </p:nvGrpSpPr>
            <p:grpSpPr>
              <a:xfrm>
                <a:off x="6181314" y="5381673"/>
                <a:ext cx="1494017" cy="1494017"/>
                <a:chOff x="7519906" y="5306852"/>
                <a:chExt cx="1494017" cy="1494017"/>
              </a:xfrm>
              <a:noFill/>
            </p:grpSpPr>
            <p:sp>
              <p:nvSpPr>
                <p:cNvPr id="31" name="Oval 30"/>
                <p:cNvSpPr/>
                <p:nvPr/>
              </p:nvSpPr>
              <p:spPr>
                <a:xfrm>
                  <a:off x="7682658" y="5459500"/>
                  <a:ext cx="1188720" cy="118872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49315">
                    <a:defRPr/>
                  </a:pPr>
                  <a:endParaRPr lang="en-US" dirty="0">
                    <a:solidFill>
                      <a:prstClr val="white"/>
                    </a:solidFill>
                  </a:endParaRPr>
                </a:p>
              </p:txBody>
            </p:sp>
            <p:pic>
              <p:nvPicPr>
                <p:cNvPr id="33" name="Picture 32"/>
                <p:cNvPicPr>
                  <a:picLocks noChangeAspect="1"/>
                </p:cNvPicPr>
                <p:nvPr/>
              </p:nvPicPr>
              <p:blipFill>
                <a:blip r:embed="rId7" cstate="print"/>
                <a:stretch>
                  <a:fillRect/>
                </a:stretch>
              </p:blipFill>
              <p:spPr>
                <a:xfrm>
                  <a:off x="7519906" y="5306852"/>
                  <a:ext cx="1494017" cy="1494017"/>
                </a:xfrm>
                <a:prstGeom prst="rect">
                  <a:avLst/>
                </a:prstGeom>
                <a:grpFill/>
              </p:spPr>
            </p:pic>
          </p:grpSp>
          <p:sp>
            <p:nvSpPr>
              <p:cNvPr id="17424" name="TextBox 31"/>
              <p:cNvSpPr txBox="1">
                <a:spLocks noChangeArrowheads="1"/>
              </p:cNvSpPr>
              <p:nvPr/>
            </p:nvSpPr>
            <p:spPr bwMode="auto">
              <a:xfrm>
                <a:off x="6167289" y="5812531"/>
                <a:ext cx="1542285" cy="88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5613" eaLnBrk="0" hangingPunct="0">
                  <a:defRPr sz="2400">
                    <a:solidFill>
                      <a:schemeClr val="tx1"/>
                    </a:solidFill>
                    <a:latin typeface="Arial" pitchFamily="34" charset="0"/>
                  </a:defRPr>
                </a:lvl1pPr>
                <a:lvl2pPr marL="742950" indent="-285750" defTabSz="455613" eaLnBrk="0" hangingPunct="0">
                  <a:defRPr sz="2400">
                    <a:solidFill>
                      <a:schemeClr val="tx1"/>
                    </a:solidFill>
                    <a:latin typeface="Arial" pitchFamily="34" charset="0"/>
                  </a:defRPr>
                </a:lvl2pPr>
                <a:lvl3pPr marL="1143000" indent="-228600" defTabSz="455613" eaLnBrk="0" hangingPunct="0">
                  <a:defRPr sz="2400">
                    <a:solidFill>
                      <a:schemeClr val="tx1"/>
                    </a:solidFill>
                    <a:latin typeface="Arial" pitchFamily="34" charset="0"/>
                  </a:defRPr>
                </a:lvl3pPr>
                <a:lvl4pPr marL="1600200" indent="-228600" defTabSz="455613" eaLnBrk="0" hangingPunct="0">
                  <a:defRPr sz="2400">
                    <a:solidFill>
                      <a:schemeClr val="tx1"/>
                    </a:solidFill>
                    <a:latin typeface="Arial" pitchFamily="34" charset="0"/>
                  </a:defRPr>
                </a:lvl4pPr>
                <a:lvl5pPr marL="2057400" indent="-228600" defTabSz="455613" eaLnBrk="0" hangingPunct="0">
                  <a:defRPr sz="2400">
                    <a:solidFill>
                      <a:schemeClr val="tx1"/>
                    </a:solidFill>
                    <a:latin typeface="Arial" pitchFamily="34" charset="0"/>
                  </a:defRPr>
                </a:lvl5pPr>
                <a:lvl6pPr marL="2514600" indent="-228600" defTabSz="455613" eaLnBrk="0" fontAlgn="base" hangingPunct="0">
                  <a:spcBef>
                    <a:spcPct val="0"/>
                  </a:spcBef>
                  <a:spcAft>
                    <a:spcPct val="0"/>
                  </a:spcAft>
                  <a:defRPr sz="2400">
                    <a:solidFill>
                      <a:schemeClr val="tx1"/>
                    </a:solidFill>
                    <a:latin typeface="Arial" pitchFamily="34" charset="0"/>
                  </a:defRPr>
                </a:lvl6pPr>
                <a:lvl7pPr marL="2971800" indent="-228600" defTabSz="455613" eaLnBrk="0" fontAlgn="base" hangingPunct="0">
                  <a:spcBef>
                    <a:spcPct val="0"/>
                  </a:spcBef>
                  <a:spcAft>
                    <a:spcPct val="0"/>
                  </a:spcAft>
                  <a:defRPr sz="2400">
                    <a:solidFill>
                      <a:schemeClr val="tx1"/>
                    </a:solidFill>
                    <a:latin typeface="Arial" pitchFamily="34" charset="0"/>
                  </a:defRPr>
                </a:lvl7pPr>
                <a:lvl8pPr marL="3429000" indent="-228600" defTabSz="455613" eaLnBrk="0" fontAlgn="base" hangingPunct="0">
                  <a:spcBef>
                    <a:spcPct val="0"/>
                  </a:spcBef>
                  <a:spcAft>
                    <a:spcPct val="0"/>
                  </a:spcAft>
                  <a:defRPr sz="2400">
                    <a:solidFill>
                      <a:schemeClr val="tx1"/>
                    </a:solidFill>
                    <a:latin typeface="Arial" pitchFamily="34" charset="0"/>
                  </a:defRPr>
                </a:lvl8pPr>
                <a:lvl9pPr marL="3886200" indent="-228600" defTabSz="455613" eaLnBrk="0" fontAlgn="base" hangingPunct="0">
                  <a:spcBef>
                    <a:spcPct val="0"/>
                  </a:spcBef>
                  <a:spcAft>
                    <a:spcPct val="0"/>
                  </a:spcAft>
                  <a:defRPr sz="2400">
                    <a:solidFill>
                      <a:schemeClr val="tx1"/>
                    </a:solidFill>
                    <a:latin typeface="Arial" pitchFamily="34" charset="0"/>
                  </a:defRPr>
                </a:lvl9pPr>
              </a:lstStyle>
              <a:p>
                <a:pPr algn="ctr" eaLnBrk="1" hangingPunct="1">
                  <a:lnSpc>
                    <a:spcPct val="90000"/>
                  </a:lnSpc>
                </a:pPr>
                <a:r>
                  <a:rPr lang="en-US" sz="2000" b="1" dirty="0">
                    <a:solidFill>
                      <a:prstClr val="black"/>
                    </a:solidFill>
                    <a:latin typeface="Arial Black" pitchFamily="34" charset="0"/>
                    <a:ea typeface="MS PGothic" pitchFamily="34" charset="-128"/>
                  </a:rPr>
                  <a:t>TRANS</a:t>
                </a:r>
              </a:p>
              <a:p>
                <a:pPr algn="ctr" eaLnBrk="1" hangingPunct="1">
                  <a:lnSpc>
                    <a:spcPct val="90000"/>
                  </a:lnSpc>
                </a:pPr>
                <a:r>
                  <a:rPr lang="en-US" sz="2000" b="1" dirty="0">
                    <a:solidFill>
                      <a:prstClr val="black"/>
                    </a:solidFill>
                    <a:latin typeface="Arial Black" pitchFamily="34" charset="0"/>
                    <a:ea typeface="MS PGothic" pitchFamily="34" charset="-128"/>
                  </a:rPr>
                  <a:t>FAT</a:t>
                </a:r>
              </a:p>
            </p:txBody>
          </p:sp>
        </p:grpSp>
        <p:pic>
          <p:nvPicPr>
            <p:cNvPr id="20" name="Picture 19"/>
            <p:cNvPicPr>
              <a:picLocks noChangeAspect="1"/>
            </p:cNvPicPr>
            <p:nvPr/>
          </p:nvPicPr>
          <p:blipFill>
            <a:blip r:embed="rId8">
              <a:extLst>
                <a:ext uri="{28A0092B-C50C-407E-A947-70E740481C1C}">
                  <a14:useLocalDpi xmlns:a14="http://schemas.microsoft.com/office/drawing/2010/main" val="0"/>
                </a:ext>
              </a:extLst>
            </a:blip>
            <a:srcRect r="44954"/>
            <a:stretch>
              <a:fillRect/>
            </a:stretch>
          </p:blipFill>
          <p:spPr bwMode="auto">
            <a:xfrm>
              <a:off x="8444020" y="4720819"/>
              <a:ext cx="17049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Rounded Rectangle 20"/>
          <p:cNvSpPr/>
          <p:nvPr/>
        </p:nvSpPr>
        <p:spPr>
          <a:xfrm>
            <a:off x="3845379" y="1434232"/>
            <a:ext cx="1231445" cy="598636"/>
          </a:xfrm>
          <a:prstGeom prst="roundRect">
            <a:avLst/>
          </a:prstGeom>
          <a:solidFill>
            <a:srgbClr val="C00000"/>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67504" tIns="33723" rIns="67504" bIns="33723" anchor="ctr"/>
          <a:lstStyle/>
          <a:p>
            <a:pPr algn="ctr" defTabSz="448624">
              <a:defRPr/>
            </a:pPr>
            <a:r>
              <a:rPr lang="en-US" sz="1500" b="1" dirty="0">
                <a:solidFill>
                  <a:prstClr val="white"/>
                </a:solidFill>
                <a:latin typeface="Arial" panose="020B0604020202020204" pitchFamily="34" charset="0"/>
                <a:cs typeface="Arial" panose="020B0604020202020204" pitchFamily="34" charset="0"/>
              </a:rPr>
              <a:t>Health Disparities</a:t>
            </a:r>
          </a:p>
        </p:txBody>
      </p:sp>
      <p:sp>
        <p:nvSpPr>
          <p:cNvPr id="6" name="TextBox 5"/>
          <p:cNvSpPr txBox="1"/>
          <p:nvPr/>
        </p:nvSpPr>
        <p:spPr>
          <a:xfrm>
            <a:off x="282194" y="2596456"/>
            <a:ext cx="4080101" cy="3416320"/>
          </a:xfrm>
          <a:prstGeom prst="rect">
            <a:avLst/>
          </a:prstGeom>
          <a:solidFill>
            <a:schemeClr val="bg2"/>
          </a:solidFill>
          <a:ln>
            <a:solidFill>
              <a:schemeClr val="bg2"/>
            </a:solidFill>
          </a:ln>
        </p:spPr>
        <p:txBody>
          <a:bodyPr wrap="square" lIns="89881" tIns="44995" rIns="89881" bIns="44995" rtlCol="0">
            <a:spAutoFit/>
          </a:bodyPr>
          <a:lstStyle/>
          <a:p>
            <a:pPr defTabSz="898109"/>
            <a:endParaRPr lang="en-US" sz="2400" dirty="0">
              <a:solidFill>
                <a:srgbClr val="000000"/>
              </a:solidFill>
              <a:latin typeface="Arial" panose="020B0604020202020204" pitchFamily="34" charset="0"/>
              <a:cs typeface="Arial" panose="020B0604020202020204" pitchFamily="34" charset="0"/>
            </a:endParaRPr>
          </a:p>
          <a:p>
            <a:pPr defTabSz="898109"/>
            <a:r>
              <a:rPr lang="en-US" sz="2400" b="1" dirty="0">
                <a:solidFill>
                  <a:srgbClr val="FF0000"/>
                </a:solidFill>
                <a:latin typeface="Arial" panose="020B0604020202020204" pitchFamily="34" charset="0"/>
                <a:cs typeface="Arial" panose="020B0604020202020204" pitchFamily="34" charset="0"/>
              </a:rPr>
              <a:t>A</a:t>
            </a:r>
            <a:r>
              <a:rPr lang="en-US" sz="2400" b="1" dirty="0">
                <a:solidFill>
                  <a:srgbClr val="000000"/>
                </a:solidFill>
                <a:latin typeface="Arial" panose="020B0604020202020204" pitchFamily="34" charset="0"/>
                <a:cs typeface="Arial" panose="020B0604020202020204" pitchFamily="34" charset="0"/>
              </a:rPr>
              <a:t>spirin when appropriate</a:t>
            </a:r>
          </a:p>
          <a:p>
            <a:pPr defTabSz="898109"/>
            <a:endParaRPr lang="en-US" sz="2400" b="1" dirty="0">
              <a:solidFill>
                <a:srgbClr val="000000"/>
              </a:solidFill>
              <a:latin typeface="Arial" panose="020B0604020202020204" pitchFamily="34" charset="0"/>
              <a:cs typeface="Arial" panose="020B0604020202020204" pitchFamily="34" charset="0"/>
            </a:endParaRPr>
          </a:p>
          <a:p>
            <a:pPr defTabSz="898109"/>
            <a:r>
              <a:rPr lang="en-US" sz="2400" b="1" dirty="0">
                <a:solidFill>
                  <a:srgbClr val="FF0000"/>
                </a:solidFill>
                <a:latin typeface="Arial" panose="020B0604020202020204" pitchFamily="34" charset="0"/>
                <a:cs typeface="Arial" panose="020B0604020202020204" pitchFamily="34" charset="0"/>
              </a:rPr>
              <a:t>B</a:t>
            </a:r>
            <a:r>
              <a:rPr lang="en-US" sz="2400" b="1" dirty="0">
                <a:solidFill>
                  <a:srgbClr val="000000"/>
                </a:solidFill>
                <a:latin typeface="Arial" panose="020B0604020202020204" pitchFamily="34" charset="0"/>
                <a:cs typeface="Arial" panose="020B0604020202020204" pitchFamily="34" charset="0"/>
              </a:rPr>
              <a:t>lood pressure control</a:t>
            </a:r>
          </a:p>
          <a:p>
            <a:pPr defTabSz="898109"/>
            <a:endParaRPr lang="en-US" sz="2400" b="1" dirty="0">
              <a:solidFill>
                <a:srgbClr val="000000"/>
              </a:solidFill>
              <a:latin typeface="Arial" panose="020B0604020202020204" pitchFamily="34" charset="0"/>
              <a:cs typeface="Arial" panose="020B0604020202020204" pitchFamily="34" charset="0"/>
            </a:endParaRPr>
          </a:p>
          <a:p>
            <a:pPr defTabSz="898109"/>
            <a:r>
              <a:rPr lang="en-US" sz="2400" b="1" dirty="0">
                <a:solidFill>
                  <a:srgbClr val="FF0000"/>
                </a:solidFill>
                <a:latin typeface="Arial" panose="020B0604020202020204" pitchFamily="34" charset="0"/>
                <a:cs typeface="Arial" panose="020B0604020202020204" pitchFamily="34" charset="0"/>
              </a:rPr>
              <a:t>C</a:t>
            </a:r>
            <a:r>
              <a:rPr lang="en-US" sz="2400" b="1" dirty="0">
                <a:solidFill>
                  <a:srgbClr val="000000"/>
                </a:solidFill>
                <a:latin typeface="Arial" panose="020B0604020202020204" pitchFamily="34" charset="0"/>
                <a:cs typeface="Arial" panose="020B0604020202020204" pitchFamily="34" charset="0"/>
              </a:rPr>
              <a:t>holesterol management</a:t>
            </a:r>
          </a:p>
          <a:p>
            <a:pPr defTabSz="898109"/>
            <a:endParaRPr lang="en-US" sz="2400" b="1" dirty="0">
              <a:solidFill>
                <a:srgbClr val="000000"/>
              </a:solidFill>
              <a:latin typeface="Arial" panose="020B0604020202020204" pitchFamily="34" charset="0"/>
              <a:cs typeface="Arial" panose="020B0604020202020204" pitchFamily="34" charset="0"/>
            </a:endParaRPr>
          </a:p>
          <a:p>
            <a:pPr defTabSz="898109"/>
            <a:r>
              <a:rPr lang="en-US" sz="2400" b="1" dirty="0">
                <a:solidFill>
                  <a:srgbClr val="FF0000"/>
                </a:solidFill>
                <a:latin typeface="Arial" panose="020B0604020202020204" pitchFamily="34" charset="0"/>
                <a:cs typeface="Arial" panose="020B0604020202020204" pitchFamily="34" charset="0"/>
              </a:rPr>
              <a:t>S</a:t>
            </a:r>
            <a:r>
              <a:rPr lang="en-US" sz="2400" b="1" dirty="0">
                <a:solidFill>
                  <a:srgbClr val="000000"/>
                </a:solidFill>
                <a:latin typeface="Arial" panose="020B0604020202020204" pitchFamily="34" charset="0"/>
                <a:cs typeface="Arial" panose="020B0604020202020204" pitchFamily="34" charset="0"/>
              </a:rPr>
              <a:t>moking cessation</a:t>
            </a:r>
          </a:p>
          <a:p>
            <a:pPr defTabSz="898109"/>
            <a:endParaRPr lang="en-US" sz="2400" b="1" dirty="0">
              <a:solidFill>
                <a:srgbClr val="EEECE1"/>
              </a:solidFill>
              <a:latin typeface="Arial" panose="020B0604020202020204" pitchFamily="34" charset="0"/>
              <a:cs typeface="Arial" panose="020B0604020202020204" pitchFamily="34" charset="0"/>
            </a:endParaRPr>
          </a:p>
        </p:txBody>
      </p:sp>
      <p:sp>
        <p:nvSpPr>
          <p:cNvPr id="7" name="Down Arrow 6"/>
          <p:cNvSpPr/>
          <p:nvPr/>
        </p:nvSpPr>
        <p:spPr>
          <a:xfrm rot="3183952">
            <a:off x="4146683" y="3273430"/>
            <a:ext cx="431220" cy="803763"/>
          </a:xfrm>
          <a:prstGeom prst="downArrow">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lIns="89881" tIns="44995" rIns="89881" bIns="44995" rtlCol="0" anchor="ctr"/>
          <a:lstStyle/>
          <a:p>
            <a:pPr algn="ctr" defTabSz="898109"/>
            <a:endParaRPr lang="en-US">
              <a:solidFill>
                <a:prstClr val="white"/>
              </a:solidFill>
            </a:endParaRPr>
          </a:p>
        </p:txBody>
      </p:sp>
    </p:spTree>
    <p:extLst>
      <p:ext uri="{BB962C8B-B14F-4D97-AF65-F5344CB8AC3E}">
        <p14:creationId xmlns:p14="http://schemas.microsoft.com/office/powerpoint/2010/main" val="10781827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to a Million by 2017: </a:t>
            </a:r>
            <a:br>
              <a:rPr lang="en-US" dirty="0"/>
            </a:br>
            <a:r>
              <a:rPr lang="en-US" i="1" dirty="0"/>
              <a:t>Public Health Targets </a:t>
            </a:r>
          </a:p>
        </p:txBody>
      </p:sp>
      <p:graphicFrame>
        <p:nvGraphicFramePr>
          <p:cNvPr id="5" name="Content Placeholder 3"/>
          <p:cNvGraphicFramePr>
            <a:graphicFrameLocks/>
          </p:cNvGraphicFramePr>
          <p:nvPr/>
        </p:nvGraphicFramePr>
        <p:xfrm>
          <a:off x="493570" y="2178854"/>
          <a:ext cx="8064510" cy="3470005"/>
        </p:xfrm>
        <a:graphic>
          <a:graphicData uri="http://schemas.openxmlformats.org/drawingml/2006/table">
            <a:tbl>
              <a:tblPr firstRow="1" bandRow="1">
                <a:tableStyleId>{21E4AEA4-8DFA-4A89-87EB-49C32662AFE0}</a:tableStyleId>
              </a:tblPr>
              <a:tblGrid>
                <a:gridCol w="3386637">
                  <a:extLst>
                    <a:ext uri="{9D8B030D-6E8A-4147-A177-3AD203B41FA5}">
                      <a16:colId xmlns:a16="http://schemas.microsoft.com/office/drawing/2014/main" val="20000"/>
                    </a:ext>
                  </a:extLst>
                </a:gridCol>
                <a:gridCol w="2344595">
                  <a:extLst>
                    <a:ext uri="{9D8B030D-6E8A-4147-A177-3AD203B41FA5}">
                      <a16:colId xmlns:a16="http://schemas.microsoft.com/office/drawing/2014/main" val="20001"/>
                    </a:ext>
                  </a:extLst>
                </a:gridCol>
                <a:gridCol w="2333278">
                  <a:extLst>
                    <a:ext uri="{9D8B030D-6E8A-4147-A177-3AD203B41FA5}">
                      <a16:colId xmlns:a16="http://schemas.microsoft.com/office/drawing/2014/main" val="20002"/>
                    </a:ext>
                  </a:extLst>
                </a:gridCol>
              </a:tblGrid>
              <a:tr h="1029758">
                <a:tc>
                  <a:txBody>
                    <a:bodyPr/>
                    <a:lstStyle/>
                    <a:p>
                      <a:pPr algn="ctr"/>
                      <a:r>
                        <a:rPr lang="en-US" sz="2100" dirty="0">
                          <a:latin typeface="Arial" pitchFamily="34" charset="0"/>
                          <a:cs typeface="Arial" pitchFamily="34" charset="0"/>
                        </a:rPr>
                        <a:t>Intervention</a:t>
                      </a:r>
                      <a:endParaRPr lang="en-US" sz="2100" dirty="0">
                        <a:solidFill>
                          <a:srgbClr val="002060"/>
                        </a:solidFill>
                        <a:latin typeface="Arial" pitchFamily="34" charset="0"/>
                        <a:cs typeface="Arial" pitchFamily="34" charset="0"/>
                      </a:endParaRPr>
                    </a:p>
                  </a:txBody>
                  <a:tcPr marL="68283" marR="68283" marT="34318" marB="34318" anchor="ctr">
                    <a:solidFill>
                      <a:srgbClr val="4C216D"/>
                    </a:solidFill>
                  </a:tcPr>
                </a:tc>
                <a:tc>
                  <a:txBody>
                    <a:bodyPr/>
                    <a:lstStyle/>
                    <a:p>
                      <a:pPr algn="ctr"/>
                      <a:r>
                        <a:rPr lang="en-US" sz="2100" dirty="0">
                          <a:solidFill>
                            <a:schemeClr val="bg1"/>
                          </a:solidFill>
                          <a:latin typeface="Arial" pitchFamily="34" charset="0"/>
                          <a:cs typeface="Arial" pitchFamily="34" charset="0"/>
                        </a:rPr>
                        <a:t>Pre-Initiative</a:t>
                      </a:r>
                      <a:r>
                        <a:rPr lang="en-US" sz="2100" baseline="0" dirty="0">
                          <a:solidFill>
                            <a:schemeClr val="bg1"/>
                          </a:solidFill>
                          <a:latin typeface="Arial" pitchFamily="34" charset="0"/>
                          <a:cs typeface="Arial" pitchFamily="34" charset="0"/>
                        </a:rPr>
                        <a:t> Estimate </a:t>
                      </a:r>
                    </a:p>
                    <a:p>
                      <a:pPr algn="ctr"/>
                      <a:r>
                        <a:rPr lang="en-US" sz="2100" baseline="0" dirty="0">
                          <a:solidFill>
                            <a:schemeClr val="bg1"/>
                          </a:solidFill>
                          <a:latin typeface="Arial" pitchFamily="34" charset="0"/>
                          <a:cs typeface="Arial" pitchFamily="34" charset="0"/>
                        </a:rPr>
                        <a:t>2009-10</a:t>
                      </a:r>
                      <a:endParaRPr lang="en-US" sz="2100" dirty="0">
                        <a:solidFill>
                          <a:schemeClr val="bg1"/>
                        </a:solidFill>
                        <a:latin typeface="Arial" pitchFamily="34" charset="0"/>
                        <a:cs typeface="Arial" pitchFamily="34" charset="0"/>
                      </a:endParaRPr>
                    </a:p>
                  </a:txBody>
                  <a:tcPr marL="68283" marR="68283" marT="34318" marB="34318" anchor="ctr">
                    <a:solidFill>
                      <a:srgbClr val="4C216D"/>
                    </a:solidFill>
                  </a:tcPr>
                </a:tc>
                <a:tc>
                  <a:txBody>
                    <a:bodyPr/>
                    <a:lstStyle/>
                    <a:p>
                      <a:pPr algn="ctr"/>
                      <a:r>
                        <a:rPr lang="en-US" sz="2100" baseline="0" dirty="0">
                          <a:solidFill>
                            <a:schemeClr val="bg1"/>
                          </a:solidFill>
                          <a:latin typeface="Arial" pitchFamily="34" charset="0"/>
                          <a:cs typeface="Arial" pitchFamily="34" charset="0"/>
                        </a:rPr>
                        <a:t>2017 Target</a:t>
                      </a:r>
                      <a:endParaRPr lang="en-US" sz="2100" i="1" dirty="0">
                        <a:solidFill>
                          <a:schemeClr val="bg1"/>
                        </a:solidFill>
                        <a:latin typeface="Arial" pitchFamily="34" charset="0"/>
                        <a:cs typeface="Arial" pitchFamily="34" charset="0"/>
                      </a:endParaRPr>
                    </a:p>
                  </a:txBody>
                  <a:tcPr marL="68283" marR="68283" marT="34318" marB="34318" anchor="ctr">
                    <a:solidFill>
                      <a:srgbClr val="4C216D"/>
                    </a:solidFill>
                  </a:tcPr>
                </a:tc>
                <a:extLst>
                  <a:ext uri="{0D108BD9-81ED-4DB2-BD59-A6C34878D82A}">
                    <a16:rowId xmlns:a16="http://schemas.microsoft.com/office/drawing/2014/main" val="10000"/>
                  </a:ext>
                </a:extLst>
              </a:tr>
              <a:tr h="692398">
                <a:tc>
                  <a:txBody>
                    <a:bodyPr/>
                    <a:lstStyle/>
                    <a:p>
                      <a:pPr algn="l"/>
                      <a:r>
                        <a:rPr lang="en-US" sz="2100" dirty="0">
                          <a:solidFill>
                            <a:schemeClr val="bg1"/>
                          </a:solidFill>
                          <a:latin typeface="Arial" pitchFamily="34" charset="0"/>
                          <a:cs typeface="Arial" pitchFamily="34" charset="0"/>
                        </a:rPr>
                        <a:t>Smoking</a:t>
                      </a:r>
                      <a:r>
                        <a:rPr lang="en-US" sz="2100" baseline="0" dirty="0">
                          <a:solidFill>
                            <a:schemeClr val="bg1"/>
                          </a:solidFill>
                          <a:latin typeface="Arial" pitchFamily="34" charset="0"/>
                          <a:cs typeface="Arial" pitchFamily="34" charset="0"/>
                        </a:rPr>
                        <a:t> prevalence* </a:t>
                      </a:r>
                      <a:endParaRPr lang="en-US" sz="2100" dirty="0">
                        <a:solidFill>
                          <a:schemeClr val="bg1"/>
                        </a:solidFill>
                        <a:latin typeface="Arial" pitchFamily="34" charset="0"/>
                        <a:cs typeface="Arial" pitchFamily="34" charset="0"/>
                      </a:endParaRPr>
                    </a:p>
                  </a:txBody>
                  <a:tcPr marL="90949" marR="90949" marT="45710" marB="45710" anchor="ctr">
                    <a:solidFill>
                      <a:srgbClr val="9D87B7"/>
                    </a:solidFill>
                  </a:tcPr>
                </a:tc>
                <a:tc>
                  <a:txBody>
                    <a:bodyPr/>
                    <a:lstStyle/>
                    <a:p>
                      <a:pPr marL="0" algn="ctr" defTabSz="608858" rtl="0" eaLnBrk="1" latinLnBrk="0" hangingPunct="1"/>
                      <a:r>
                        <a:rPr lang="en-US" sz="2100" kern="1200" dirty="0">
                          <a:solidFill>
                            <a:schemeClr val="bg1"/>
                          </a:solidFill>
                          <a:latin typeface="Arial" pitchFamily="34" charset="0"/>
                          <a:ea typeface="+mn-ea"/>
                          <a:cs typeface="Arial" pitchFamily="34" charset="0"/>
                        </a:rPr>
                        <a:t>26% </a:t>
                      </a:r>
                    </a:p>
                  </a:txBody>
                  <a:tcPr marL="90949" marR="90949" marT="45710" marB="45710" anchor="ctr">
                    <a:solidFill>
                      <a:srgbClr val="9D87B7"/>
                    </a:solidFill>
                  </a:tcPr>
                </a:tc>
                <a:tc>
                  <a:txBody>
                    <a:bodyPr/>
                    <a:lstStyle/>
                    <a:p>
                      <a:pPr marL="0" algn="ctr" defTabSz="608858" rtl="0" eaLnBrk="1" latinLnBrk="0" hangingPunct="1"/>
                      <a:r>
                        <a:rPr lang="en-US" sz="2100" kern="1200" dirty="0">
                          <a:solidFill>
                            <a:schemeClr val="bg1"/>
                          </a:solidFill>
                          <a:latin typeface="Arial" pitchFamily="34" charset="0"/>
                          <a:ea typeface="+mn-ea"/>
                          <a:cs typeface="Arial" pitchFamily="34" charset="0"/>
                        </a:rPr>
                        <a:t>24%</a:t>
                      </a:r>
                    </a:p>
                  </a:txBody>
                  <a:tcPr marL="90949" marR="90949" marT="45710" marB="45710" anchor="ctr">
                    <a:solidFill>
                      <a:srgbClr val="9D87B7"/>
                    </a:solidFill>
                  </a:tcPr>
                </a:tc>
                <a:extLst>
                  <a:ext uri="{0D108BD9-81ED-4DB2-BD59-A6C34878D82A}">
                    <a16:rowId xmlns:a16="http://schemas.microsoft.com/office/drawing/2014/main" val="10001"/>
                  </a:ext>
                </a:extLst>
              </a:tr>
              <a:tr h="950773">
                <a:tc>
                  <a:txBody>
                    <a:bodyPr/>
                    <a:lstStyle/>
                    <a:p>
                      <a:pPr algn="l"/>
                      <a:r>
                        <a:rPr lang="en-US" sz="2100" dirty="0">
                          <a:solidFill>
                            <a:schemeClr val="bg1"/>
                          </a:solidFill>
                          <a:latin typeface="Arial" pitchFamily="34" charset="0"/>
                          <a:cs typeface="Arial" pitchFamily="34" charset="0"/>
                        </a:rPr>
                        <a:t>Sodium</a:t>
                      </a:r>
                      <a:r>
                        <a:rPr lang="en-US" sz="2100" baseline="0" dirty="0">
                          <a:solidFill>
                            <a:schemeClr val="bg1"/>
                          </a:solidFill>
                          <a:latin typeface="Arial" pitchFamily="34" charset="0"/>
                          <a:cs typeface="Arial" pitchFamily="34" charset="0"/>
                        </a:rPr>
                        <a:t> reduction </a:t>
                      </a:r>
                      <a:endParaRPr lang="en-US" sz="2100" dirty="0">
                        <a:solidFill>
                          <a:schemeClr val="bg1"/>
                        </a:solidFill>
                        <a:latin typeface="Arial" pitchFamily="34" charset="0"/>
                        <a:cs typeface="Arial" pitchFamily="34" charset="0"/>
                      </a:endParaRPr>
                    </a:p>
                  </a:txBody>
                  <a:tcPr marL="90949" marR="90949" marT="45710" marB="45710" anchor="ctr">
                    <a:solidFill>
                      <a:srgbClr val="793374"/>
                    </a:solidFill>
                  </a:tcPr>
                </a:tc>
                <a:tc>
                  <a:txBody>
                    <a:bodyPr/>
                    <a:lstStyle/>
                    <a:p>
                      <a:pPr algn="ctr"/>
                      <a:r>
                        <a:rPr lang="en-US" sz="2100" dirty="0">
                          <a:solidFill>
                            <a:schemeClr val="bg1"/>
                          </a:solidFill>
                          <a:latin typeface="Arial" pitchFamily="34" charset="0"/>
                          <a:cs typeface="Arial" pitchFamily="34" charset="0"/>
                        </a:rPr>
                        <a:t>3580 mg/day</a:t>
                      </a:r>
                    </a:p>
                  </a:txBody>
                  <a:tcPr marL="90949" marR="90949" marT="45710" marB="45710" anchor="ctr">
                    <a:solidFill>
                      <a:srgbClr val="793374"/>
                    </a:solidFill>
                  </a:tcPr>
                </a:tc>
                <a:tc>
                  <a:txBody>
                    <a:bodyPr/>
                    <a:lstStyle/>
                    <a:p>
                      <a:pPr algn="ctr"/>
                      <a:r>
                        <a:rPr lang="en-US" sz="2100" dirty="0">
                          <a:solidFill>
                            <a:schemeClr val="bg1"/>
                          </a:solidFill>
                          <a:latin typeface="Arial" pitchFamily="34" charset="0"/>
                          <a:cs typeface="Arial" pitchFamily="34" charset="0"/>
                        </a:rPr>
                        <a:t>2900</a:t>
                      </a:r>
                      <a:r>
                        <a:rPr lang="en-US" sz="2100" baseline="0" dirty="0">
                          <a:solidFill>
                            <a:schemeClr val="bg1"/>
                          </a:solidFill>
                          <a:latin typeface="Arial" pitchFamily="34" charset="0"/>
                          <a:cs typeface="Arial" pitchFamily="34" charset="0"/>
                        </a:rPr>
                        <a:t> mg/day</a:t>
                      </a:r>
                      <a:endParaRPr lang="en-US" sz="1600" dirty="0">
                        <a:solidFill>
                          <a:schemeClr val="bg1"/>
                        </a:solidFill>
                        <a:latin typeface="Arial" pitchFamily="34" charset="0"/>
                        <a:cs typeface="Arial" pitchFamily="34" charset="0"/>
                      </a:endParaRPr>
                    </a:p>
                  </a:txBody>
                  <a:tcPr marL="90949" marR="90949" marT="45710" marB="45710" anchor="ctr">
                    <a:solidFill>
                      <a:srgbClr val="793374"/>
                    </a:solidFill>
                  </a:tcPr>
                </a:tc>
                <a:extLst>
                  <a:ext uri="{0D108BD9-81ED-4DB2-BD59-A6C34878D82A}">
                    <a16:rowId xmlns:a16="http://schemas.microsoft.com/office/drawing/2014/main" val="10002"/>
                  </a:ext>
                </a:extLst>
              </a:tr>
              <a:tr h="797076">
                <a:tc>
                  <a:txBody>
                    <a:bodyPr/>
                    <a:lstStyle/>
                    <a:p>
                      <a:pPr algn="l"/>
                      <a:r>
                        <a:rPr lang="en-US" sz="2100" dirty="0">
                          <a:solidFill>
                            <a:schemeClr val="bg1"/>
                          </a:solidFill>
                          <a:latin typeface="Arial" pitchFamily="34" charset="0"/>
                          <a:cs typeface="Arial" pitchFamily="34" charset="0"/>
                        </a:rPr>
                        <a:t>Trans</a:t>
                      </a:r>
                      <a:r>
                        <a:rPr lang="en-US" sz="2100" baseline="0" dirty="0">
                          <a:solidFill>
                            <a:schemeClr val="bg1"/>
                          </a:solidFill>
                          <a:latin typeface="Arial" pitchFamily="34" charset="0"/>
                          <a:cs typeface="Arial" pitchFamily="34" charset="0"/>
                        </a:rPr>
                        <a:t> fat reduction</a:t>
                      </a:r>
                      <a:endParaRPr lang="en-US" sz="2100" dirty="0">
                        <a:solidFill>
                          <a:schemeClr val="bg1"/>
                        </a:solidFill>
                        <a:latin typeface="Arial" pitchFamily="34" charset="0"/>
                        <a:cs typeface="Arial" pitchFamily="34" charset="0"/>
                      </a:endParaRPr>
                    </a:p>
                  </a:txBody>
                  <a:tcPr marL="90949" marR="90949" marT="45710" marB="45710" anchor="ctr">
                    <a:solidFill>
                      <a:srgbClr val="9D87B7"/>
                    </a:solidFill>
                  </a:tcPr>
                </a:tc>
                <a:tc>
                  <a:txBody>
                    <a:bodyPr/>
                    <a:lstStyle/>
                    <a:p>
                      <a:pPr algn="ctr"/>
                      <a:r>
                        <a:rPr lang="en-US" sz="2100" dirty="0">
                          <a:solidFill>
                            <a:schemeClr val="bg1"/>
                          </a:solidFill>
                          <a:latin typeface="Arial" pitchFamily="34" charset="0"/>
                          <a:cs typeface="Arial" pitchFamily="34" charset="0"/>
                        </a:rPr>
                        <a:t>0.6% of calories</a:t>
                      </a:r>
                    </a:p>
                  </a:txBody>
                  <a:tcPr marL="90949" marR="90949" marT="45710" marB="45710" anchor="ctr">
                    <a:solidFill>
                      <a:srgbClr val="9D87B7"/>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100" dirty="0">
                          <a:solidFill>
                            <a:schemeClr val="bg1"/>
                          </a:solidFill>
                          <a:latin typeface="Arial" pitchFamily="34" charset="0"/>
                          <a:cs typeface="Arial" pitchFamily="34" charset="0"/>
                        </a:rPr>
                        <a:t>0%</a:t>
                      </a:r>
                      <a:r>
                        <a:rPr lang="en-US" sz="2100" baseline="0" dirty="0">
                          <a:solidFill>
                            <a:schemeClr val="bg1"/>
                          </a:solidFill>
                          <a:latin typeface="Arial" pitchFamily="34" charset="0"/>
                          <a:cs typeface="Arial" pitchFamily="34" charset="0"/>
                        </a:rPr>
                        <a:t> of calories</a:t>
                      </a:r>
                      <a:endParaRPr lang="en-US" sz="2100" dirty="0">
                        <a:solidFill>
                          <a:schemeClr val="bg1"/>
                        </a:solidFill>
                        <a:latin typeface="Arial" pitchFamily="34" charset="0"/>
                        <a:cs typeface="Arial" pitchFamily="34" charset="0"/>
                      </a:endParaRPr>
                    </a:p>
                  </a:txBody>
                  <a:tcPr marL="90949" marR="90949" marT="45710" marB="45710" anchor="ctr">
                    <a:solidFill>
                      <a:srgbClr val="9D87B7"/>
                    </a:solidFill>
                  </a:tcPr>
                </a:tc>
                <a:extLst>
                  <a:ext uri="{0D108BD9-81ED-4DB2-BD59-A6C34878D82A}">
                    <a16:rowId xmlns:a16="http://schemas.microsoft.com/office/drawing/2014/main" val="10003"/>
                  </a:ext>
                </a:extLst>
              </a:tr>
            </a:tbl>
          </a:graphicData>
        </a:graphic>
      </p:graphicFrame>
      <p:sp>
        <p:nvSpPr>
          <p:cNvPr id="4" name="Rectangle 1"/>
          <p:cNvSpPr>
            <a:spLocks noChangeArrowheads="1"/>
          </p:cNvSpPr>
          <p:nvPr/>
        </p:nvSpPr>
        <p:spPr bwMode="auto">
          <a:xfrm>
            <a:off x="1606160" y="6321731"/>
            <a:ext cx="7204118" cy="246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78" tIns="45272" rIns="90478" bIns="45272">
            <a:spAutoFit/>
          </a:bodyPr>
          <a:lstStyle/>
          <a:p>
            <a:pPr defTabSz="450590" fontAlgn="base">
              <a:spcBef>
                <a:spcPct val="0"/>
              </a:spcBef>
              <a:spcAft>
                <a:spcPct val="0"/>
              </a:spcAft>
            </a:pPr>
            <a:r>
              <a:rPr lang="en-US" sz="1000" dirty="0">
                <a:solidFill>
                  <a:prstClr val="black"/>
                </a:solidFill>
                <a:latin typeface="Arial" charset="0"/>
                <a:cs typeface="Arial" pitchFamily="34" charset="0"/>
              </a:rPr>
              <a:t>National Survey on Drug Use and Health, National Health and Nutrition Examination Survey</a:t>
            </a:r>
          </a:p>
        </p:txBody>
      </p:sp>
      <p:sp>
        <p:nvSpPr>
          <p:cNvPr id="3" name="Slide Number Placeholder 2"/>
          <p:cNvSpPr>
            <a:spLocks noGrp="1"/>
          </p:cNvSpPr>
          <p:nvPr>
            <p:ph type="sldNum" sz="quarter" idx="10"/>
          </p:nvPr>
        </p:nvSpPr>
        <p:spPr/>
        <p:txBody>
          <a:bodyPr/>
          <a:lstStyle/>
          <a:p>
            <a:fld id="{C11B6FD8-C4EA-4E12-8F8B-977C40125608}" type="slidenum">
              <a:rPr lang="en-US" smtClean="0">
                <a:solidFill>
                  <a:prstClr val="black">
                    <a:tint val="75000"/>
                  </a:prstClr>
                </a:solidFill>
              </a:rPr>
              <a:pPr/>
              <a:t>37</a:t>
            </a:fld>
            <a:endParaRPr lang="en-US" dirty="0">
              <a:solidFill>
                <a:prstClr val="black">
                  <a:tint val="75000"/>
                </a:prstClr>
              </a:solidFill>
            </a:endParaRPr>
          </a:p>
        </p:txBody>
      </p:sp>
      <p:sp>
        <p:nvSpPr>
          <p:cNvPr id="6" name="TextBox 5"/>
          <p:cNvSpPr txBox="1"/>
          <p:nvPr/>
        </p:nvSpPr>
        <p:spPr>
          <a:xfrm>
            <a:off x="493570" y="5648859"/>
            <a:ext cx="7966862" cy="261610"/>
          </a:xfrm>
          <a:prstGeom prst="rect">
            <a:avLst/>
          </a:prstGeom>
          <a:noFill/>
        </p:spPr>
        <p:txBody>
          <a:bodyPr wrap="square" rtlCol="0">
            <a:spAutoFit/>
          </a:bodyPr>
          <a:lstStyle/>
          <a:p>
            <a:pPr defTabSz="909586"/>
            <a:r>
              <a:rPr lang="en-US" sz="1100" dirty="0">
                <a:solidFill>
                  <a:prstClr val="black"/>
                </a:solidFill>
                <a:latin typeface="Arial" panose="020B0604020202020204" pitchFamily="34" charset="0"/>
                <a:cs typeface="Arial" panose="020B0604020202020204" pitchFamily="34" charset="0"/>
              </a:rPr>
              <a:t>* Includes all forms of combustible tobacco – cigarettes, pipes, and cigars</a:t>
            </a:r>
          </a:p>
        </p:txBody>
      </p:sp>
    </p:spTree>
    <p:extLst>
      <p:ext uri="{BB962C8B-B14F-4D97-AF65-F5344CB8AC3E}">
        <p14:creationId xmlns:p14="http://schemas.microsoft.com/office/powerpoint/2010/main" val="33083188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485800"/>
            <a:ext cx="8229600" cy="1143000"/>
          </a:xfrm>
        </p:spPr>
        <p:txBody>
          <a:bodyPr>
            <a:normAutofit/>
          </a:bodyPr>
          <a:lstStyle/>
          <a:p>
            <a:pPr eaLnBrk="1" hangingPunct="1"/>
            <a:r>
              <a:rPr lang="en-US" dirty="0">
                <a:solidFill>
                  <a:srgbClr val="953735"/>
                </a:solidFill>
              </a:rPr>
              <a:t>Getting to a Million by 2017:</a:t>
            </a:r>
            <a:br>
              <a:rPr lang="en-US" dirty="0">
                <a:solidFill>
                  <a:srgbClr val="953735"/>
                </a:solidFill>
              </a:rPr>
            </a:br>
            <a:r>
              <a:rPr lang="en-US" i="1" dirty="0">
                <a:solidFill>
                  <a:srgbClr val="953735"/>
                </a:solidFill>
              </a:rPr>
              <a:t>Targets for the ABCS</a:t>
            </a:r>
          </a:p>
        </p:txBody>
      </p:sp>
      <p:graphicFrame>
        <p:nvGraphicFramePr>
          <p:cNvPr id="6" name="Content Placeholder 3"/>
          <p:cNvGraphicFramePr>
            <a:graphicFrameLocks noGrp="1"/>
          </p:cNvGraphicFramePr>
          <p:nvPr>
            <p:ph idx="1"/>
          </p:nvPr>
        </p:nvGraphicFramePr>
        <p:xfrm>
          <a:off x="457679" y="1705724"/>
          <a:ext cx="8228646" cy="3803075"/>
        </p:xfrm>
        <a:graphic>
          <a:graphicData uri="http://schemas.openxmlformats.org/drawingml/2006/table">
            <a:tbl>
              <a:tblPr firstRow="1" bandRow="1">
                <a:tableStyleId>{21E4AEA4-8DFA-4A89-87EB-49C32662AFE0}</a:tableStyleId>
              </a:tblPr>
              <a:tblGrid>
                <a:gridCol w="3380157">
                  <a:extLst>
                    <a:ext uri="{9D8B030D-6E8A-4147-A177-3AD203B41FA5}">
                      <a16:colId xmlns:a16="http://schemas.microsoft.com/office/drawing/2014/main" val="20000"/>
                    </a:ext>
                  </a:extLst>
                </a:gridCol>
                <a:gridCol w="1909934">
                  <a:extLst>
                    <a:ext uri="{9D8B030D-6E8A-4147-A177-3AD203B41FA5}">
                      <a16:colId xmlns:a16="http://schemas.microsoft.com/office/drawing/2014/main" val="20001"/>
                    </a:ext>
                  </a:extLst>
                </a:gridCol>
                <a:gridCol w="1680741">
                  <a:extLst>
                    <a:ext uri="{9D8B030D-6E8A-4147-A177-3AD203B41FA5}">
                      <a16:colId xmlns:a16="http://schemas.microsoft.com/office/drawing/2014/main" val="20002"/>
                    </a:ext>
                  </a:extLst>
                </a:gridCol>
                <a:gridCol w="1257814">
                  <a:extLst>
                    <a:ext uri="{9D8B030D-6E8A-4147-A177-3AD203B41FA5}">
                      <a16:colId xmlns:a16="http://schemas.microsoft.com/office/drawing/2014/main" val="20003"/>
                    </a:ext>
                  </a:extLst>
                </a:gridCol>
              </a:tblGrid>
              <a:tr h="1029758">
                <a:tc>
                  <a:txBody>
                    <a:bodyPr/>
                    <a:lstStyle/>
                    <a:p>
                      <a:pPr algn="ctr"/>
                      <a:r>
                        <a:rPr lang="en-US" sz="2100" dirty="0">
                          <a:latin typeface="Arial" pitchFamily="34" charset="0"/>
                          <a:cs typeface="Arial" pitchFamily="34" charset="0"/>
                        </a:rPr>
                        <a:t>Intervention</a:t>
                      </a:r>
                      <a:endParaRPr lang="en-US" sz="2100" dirty="0">
                        <a:solidFill>
                          <a:srgbClr val="002060"/>
                        </a:solidFill>
                        <a:latin typeface="Arial" pitchFamily="34" charset="0"/>
                        <a:cs typeface="Arial" pitchFamily="34" charset="0"/>
                      </a:endParaRPr>
                    </a:p>
                  </a:txBody>
                  <a:tcPr marL="68283" marR="68283" marT="34318" marB="34318" anchor="ctr">
                    <a:solidFill>
                      <a:srgbClr val="4C216D"/>
                    </a:solidFill>
                  </a:tcPr>
                </a:tc>
                <a:tc>
                  <a:txBody>
                    <a:bodyPr/>
                    <a:lstStyle/>
                    <a:p>
                      <a:pPr algn="ctr"/>
                      <a:r>
                        <a:rPr lang="en-US" sz="2100" dirty="0">
                          <a:solidFill>
                            <a:schemeClr val="bg1"/>
                          </a:solidFill>
                          <a:latin typeface="Arial" pitchFamily="34" charset="0"/>
                          <a:cs typeface="Arial" pitchFamily="34" charset="0"/>
                        </a:rPr>
                        <a:t>Pre-Initiative</a:t>
                      </a:r>
                      <a:r>
                        <a:rPr lang="en-US" sz="2100" baseline="0" dirty="0">
                          <a:solidFill>
                            <a:schemeClr val="bg1"/>
                          </a:solidFill>
                          <a:latin typeface="Arial" pitchFamily="34" charset="0"/>
                          <a:cs typeface="Arial" pitchFamily="34" charset="0"/>
                        </a:rPr>
                        <a:t> </a:t>
                      </a:r>
                      <a:r>
                        <a:rPr lang="en-US" sz="2100" dirty="0">
                          <a:solidFill>
                            <a:schemeClr val="bg1"/>
                          </a:solidFill>
                          <a:latin typeface="Arial" pitchFamily="34" charset="0"/>
                          <a:cs typeface="Arial" pitchFamily="34" charset="0"/>
                        </a:rPr>
                        <a:t>Estimate</a:t>
                      </a:r>
                    </a:p>
                    <a:p>
                      <a:pPr algn="ctr"/>
                      <a:r>
                        <a:rPr lang="en-US" sz="2100" dirty="0">
                          <a:solidFill>
                            <a:schemeClr val="bg1"/>
                          </a:solidFill>
                          <a:latin typeface="Arial" pitchFamily="34" charset="0"/>
                          <a:cs typeface="Arial" pitchFamily="34" charset="0"/>
                        </a:rPr>
                        <a:t>2009-2010</a:t>
                      </a:r>
                    </a:p>
                  </a:txBody>
                  <a:tcPr marL="68283" marR="68283" marT="34318" marB="34318" anchor="ctr">
                    <a:solidFill>
                      <a:srgbClr val="4C216D"/>
                    </a:solidFill>
                  </a:tcPr>
                </a:tc>
                <a:tc>
                  <a:txBody>
                    <a:bodyPr/>
                    <a:lstStyle/>
                    <a:p>
                      <a:pPr algn="ctr"/>
                      <a:r>
                        <a:rPr lang="en-US" sz="2100" baseline="0" dirty="0">
                          <a:solidFill>
                            <a:schemeClr val="lt1"/>
                          </a:solidFill>
                          <a:latin typeface="Arial" pitchFamily="34" charset="0"/>
                          <a:cs typeface="Arial" pitchFamily="34" charset="0"/>
                        </a:rPr>
                        <a:t>2017 Population-wide Goal</a:t>
                      </a:r>
                      <a:endParaRPr lang="en-US" sz="2100" dirty="0">
                        <a:solidFill>
                          <a:srgbClr val="002060"/>
                        </a:solidFill>
                        <a:latin typeface="Arial" pitchFamily="34" charset="0"/>
                        <a:cs typeface="Arial" pitchFamily="34" charset="0"/>
                      </a:endParaRPr>
                    </a:p>
                  </a:txBody>
                  <a:tcPr marL="68283" marR="68283" marT="34318" marB="34318" anchor="ctr">
                    <a:solidFill>
                      <a:srgbClr val="4C216D"/>
                    </a:solidFill>
                  </a:tcPr>
                </a:tc>
                <a:tc>
                  <a:txBody>
                    <a:bodyPr/>
                    <a:lstStyle/>
                    <a:p>
                      <a:pPr algn="ctr"/>
                      <a:r>
                        <a:rPr lang="en-US" sz="2100" dirty="0">
                          <a:solidFill>
                            <a:schemeClr val="bg1"/>
                          </a:solidFill>
                          <a:latin typeface="Arial" pitchFamily="34" charset="0"/>
                          <a:cs typeface="Arial" pitchFamily="34" charset="0"/>
                        </a:rPr>
                        <a:t>2017 Clinical</a:t>
                      </a:r>
                      <a:r>
                        <a:rPr lang="en-US" sz="2100" baseline="0" dirty="0">
                          <a:solidFill>
                            <a:schemeClr val="bg1"/>
                          </a:solidFill>
                          <a:latin typeface="Arial" pitchFamily="34" charset="0"/>
                          <a:cs typeface="Arial" pitchFamily="34" charset="0"/>
                        </a:rPr>
                        <a:t> Target</a:t>
                      </a:r>
                      <a:endParaRPr lang="en-US" sz="2100" i="1" dirty="0">
                        <a:solidFill>
                          <a:schemeClr val="bg1"/>
                        </a:solidFill>
                        <a:latin typeface="Arial" pitchFamily="34" charset="0"/>
                        <a:cs typeface="Arial" pitchFamily="34" charset="0"/>
                      </a:endParaRPr>
                    </a:p>
                  </a:txBody>
                  <a:tcPr marL="68283" marR="68283" marT="34318" marB="34318" anchor="ctr">
                    <a:solidFill>
                      <a:srgbClr val="4C216D"/>
                    </a:solidFill>
                  </a:tcPr>
                </a:tc>
                <a:extLst>
                  <a:ext uri="{0D108BD9-81ED-4DB2-BD59-A6C34878D82A}">
                    <a16:rowId xmlns:a16="http://schemas.microsoft.com/office/drawing/2014/main" val="10000"/>
                  </a:ext>
                </a:extLst>
              </a:tr>
              <a:tr h="766510">
                <a:tc>
                  <a:txBody>
                    <a:bodyPr/>
                    <a:lstStyle/>
                    <a:p>
                      <a:pPr algn="l"/>
                      <a:r>
                        <a:rPr lang="en-US" sz="2100" b="1" baseline="0" dirty="0">
                          <a:solidFill>
                            <a:srgbClr val="FF0000"/>
                          </a:solidFill>
                          <a:latin typeface="Arial" pitchFamily="34" charset="0"/>
                          <a:cs typeface="Arial" pitchFamily="34" charset="0"/>
                        </a:rPr>
                        <a:t>A</a:t>
                      </a:r>
                      <a:r>
                        <a:rPr lang="en-US" sz="2100" baseline="0" dirty="0">
                          <a:solidFill>
                            <a:schemeClr val="bg1"/>
                          </a:solidFill>
                          <a:latin typeface="Arial" pitchFamily="34" charset="0"/>
                          <a:cs typeface="Arial" pitchFamily="34" charset="0"/>
                        </a:rPr>
                        <a:t>spirin when appropriate</a:t>
                      </a:r>
                      <a:endParaRPr lang="en-US" sz="2100" dirty="0">
                        <a:solidFill>
                          <a:schemeClr val="bg1"/>
                        </a:solidFill>
                        <a:latin typeface="Arial" pitchFamily="34" charset="0"/>
                        <a:cs typeface="Arial" pitchFamily="34" charset="0"/>
                      </a:endParaRPr>
                    </a:p>
                  </a:txBody>
                  <a:tcPr marL="90949" marR="90949" marT="45710" marB="45710" anchor="ctr">
                    <a:solidFill>
                      <a:srgbClr val="9D87B7"/>
                    </a:solidFill>
                  </a:tcPr>
                </a:tc>
                <a:tc>
                  <a:txBody>
                    <a:bodyPr/>
                    <a:lstStyle/>
                    <a:p>
                      <a:pPr algn="ctr"/>
                      <a:r>
                        <a:rPr lang="en-US" sz="2100" dirty="0">
                          <a:solidFill>
                            <a:schemeClr val="bg1"/>
                          </a:solidFill>
                          <a:latin typeface="Arial" pitchFamily="34" charset="0"/>
                          <a:cs typeface="Arial" pitchFamily="34" charset="0"/>
                        </a:rPr>
                        <a:t>54%</a:t>
                      </a:r>
                    </a:p>
                  </a:txBody>
                  <a:tcPr marL="90949" marR="90949" marT="45710" marB="45710" anchor="ctr">
                    <a:solidFill>
                      <a:srgbClr val="9D87B7"/>
                    </a:solidFill>
                  </a:tcPr>
                </a:tc>
                <a:tc>
                  <a:txBody>
                    <a:bodyPr/>
                    <a:lstStyle/>
                    <a:p>
                      <a:pPr algn="ctr"/>
                      <a:r>
                        <a:rPr lang="en-US" sz="2100" dirty="0">
                          <a:solidFill>
                            <a:schemeClr val="bg1"/>
                          </a:solidFill>
                          <a:latin typeface="Arial" pitchFamily="34" charset="0"/>
                          <a:cs typeface="Arial" pitchFamily="34" charset="0"/>
                        </a:rPr>
                        <a:t>65%</a:t>
                      </a:r>
                    </a:p>
                  </a:txBody>
                  <a:tcPr marL="90949" marR="90949" marT="45710" marB="45710" anchor="ctr">
                    <a:solidFill>
                      <a:srgbClr val="9D87B7"/>
                    </a:solidFill>
                  </a:tcPr>
                </a:tc>
                <a:tc>
                  <a:txBody>
                    <a:bodyPr/>
                    <a:lstStyle/>
                    <a:p>
                      <a:pPr algn="ctr"/>
                      <a:r>
                        <a:rPr lang="en-US" sz="2100" dirty="0">
                          <a:solidFill>
                            <a:schemeClr val="bg1"/>
                          </a:solidFill>
                          <a:latin typeface="Arial" pitchFamily="34" charset="0"/>
                          <a:cs typeface="Arial" pitchFamily="34" charset="0"/>
                        </a:rPr>
                        <a:t>70%</a:t>
                      </a:r>
                    </a:p>
                  </a:txBody>
                  <a:tcPr marL="90949" marR="90949" marT="45710" marB="45710" anchor="ctr">
                    <a:solidFill>
                      <a:srgbClr val="9D87B7"/>
                    </a:solidFill>
                  </a:tcPr>
                </a:tc>
                <a:extLst>
                  <a:ext uri="{0D108BD9-81ED-4DB2-BD59-A6C34878D82A}">
                    <a16:rowId xmlns:a16="http://schemas.microsoft.com/office/drawing/2014/main" val="10001"/>
                  </a:ext>
                </a:extLst>
              </a:tr>
              <a:tr h="674471">
                <a:tc>
                  <a:txBody>
                    <a:bodyPr/>
                    <a:lstStyle/>
                    <a:p>
                      <a:pPr algn="l"/>
                      <a:r>
                        <a:rPr lang="en-US" sz="2100" b="1" kern="1200" baseline="0" dirty="0">
                          <a:solidFill>
                            <a:srgbClr val="FF0000"/>
                          </a:solidFill>
                          <a:latin typeface="Arial" pitchFamily="34" charset="0"/>
                          <a:ea typeface="+mn-ea"/>
                          <a:cs typeface="Arial" pitchFamily="34" charset="0"/>
                        </a:rPr>
                        <a:t>B</a:t>
                      </a:r>
                      <a:r>
                        <a:rPr lang="en-US" sz="2100" dirty="0">
                          <a:solidFill>
                            <a:schemeClr val="bg1"/>
                          </a:solidFill>
                          <a:latin typeface="Arial" pitchFamily="34" charset="0"/>
                          <a:cs typeface="Arial" pitchFamily="34" charset="0"/>
                        </a:rPr>
                        <a:t>lood pressure c</a:t>
                      </a:r>
                      <a:r>
                        <a:rPr lang="en-US" sz="2100" baseline="0" dirty="0">
                          <a:solidFill>
                            <a:schemeClr val="bg1"/>
                          </a:solidFill>
                          <a:latin typeface="Arial" pitchFamily="34" charset="0"/>
                          <a:cs typeface="Arial" pitchFamily="34" charset="0"/>
                        </a:rPr>
                        <a:t>ontrol</a:t>
                      </a:r>
                      <a:endParaRPr lang="en-US" sz="2100" dirty="0">
                        <a:solidFill>
                          <a:schemeClr val="bg1"/>
                        </a:solidFill>
                        <a:latin typeface="Arial" pitchFamily="34" charset="0"/>
                        <a:cs typeface="Arial" pitchFamily="34" charset="0"/>
                      </a:endParaRPr>
                    </a:p>
                  </a:txBody>
                  <a:tcPr marL="90949" marR="90949" marT="45710" marB="45710" anchor="ctr">
                    <a:solidFill>
                      <a:srgbClr val="793374"/>
                    </a:solidFill>
                  </a:tcPr>
                </a:tc>
                <a:tc>
                  <a:txBody>
                    <a:bodyPr/>
                    <a:lstStyle/>
                    <a:p>
                      <a:pPr algn="ctr"/>
                      <a:r>
                        <a:rPr lang="en-US" sz="2100" dirty="0">
                          <a:solidFill>
                            <a:schemeClr val="bg1"/>
                          </a:solidFill>
                          <a:latin typeface="Arial" pitchFamily="34" charset="0"/>
                          <a:cs typeface="Arial" pitchFamily="34" charset="0"/>
                        </a:rPr>
                        <a:t>52%</a:t>
                      </a:r>
                    </a:p>
                  </a:txBody>
                  <a:tcPr marL="90949" marR="90949" marT="45710" marB="45710" anchor="ctr">
                    <a:solidFill>
                      <a:srgbClr val="793374"/>
                    </a:solidFill>
                  </a:tcPr>
                </a:tc>
                <a:tc>
                  <a:txBody>
                    <a:bodyPr/>
                    <a:lstStyle/>
                    <a:p>
                      <a:pPr algn="ctr"/>
                      <a:r>
                        <a:rPr lang="en-US" sz="2100" dirty="0">
                          <a:solidFill>
                            <a:schemeClr val="bg1"/>
                          </a:solidFill>
                          <a:latin typeface="Arial" pitchFamily="34" charset="0"/>
                          <a:cs typeface="Arial" pitchFamily="34" charset="0"/>
                        </a:rPr>
                        <a:t>65%</a:t>
                      </a:r>
                    </a:p>
                  </a:txBody>
                  <a:tcPr marL="90949" marR="90949" marT="45710" marB="45710" anchor="ctr">
                    <a:solidFill>
                      <a:srgbClr val="793374"/>
                    </a:solidFill>
                  </a:tcPr>
                </a:tc>
                <a:tc>
                  <a:txBody>
                    <a:bodyPr/>
                    <a:lstStyle/>
                    <a:p>
                      <a:pPr algn="ctr"/>
                      <a:r>
                        <a:rPr lang="en-US" sz="2100" dirty="0">
                          <a:solidFill>
                            <a:schemeClr val="bg1"/>
                          </a:solidFill>
                          <a:latin typeface="Arial" pitchFamily="34" charset="0"/>
                          <a:cs typeface="Arial" pitchFamily="34" charset="0"/>
                        </a:rPr>
                        <a:t>70%</a:t>
                      </a:r>
                    </a:p>
                  </a:txBody>
                  <a:tcPr marL="90949" marR="90949" marT="45710" marB="45710" anchor="ctr">
                    <a:solidFill>
                      <a:srgbClr val="793374"/>
                    </a:solidFill>
                  </a:tcPr>
                </a:tc>
                <a:extLst>
                  <a:ext uri="{0D108BD9-81ED-4DB2-BD59-A6C34878D82A}">
                    <a16:rowId xmlns:a16="http://schemas.microsoft.com/office/drawing/2014/main" val="10002"/>
                  </a:ext>
                </a:extLst>
              </a:tr>
              <a:tr h="659401">
                <a:tc>
                  <a:txBody>
                    <a:bodyPr/>
                    <a:lstStyle/>
                    <a:p>
                      <a:pPr algn="l"/>
                      <a:r>
                        <a:rPr lang="en-US" sz="2100" b="1" kern="1200" baseline="0" dirty="0">
                          <a:solidFill>
                            <a:srgbClr val="FF0000"/>
                          </a:solidFill>
                          <a:latin typeface="Arial" pitchFamily="34" charset="0"/>
                          <a:ea typeface="+mn-ea"/>
                          <a:cs typeface="Arial" pitchFamily="34" charset="0"/>
                        </a:rPr>
                        <a:t>C</a:t>
                      </a:r>
                      <a:r>
                        <a:rPr lang="en-US" sz="2100" dirty="0">
                          <a:solidFill>
                            <a:schemeClr val="bg1"/>
                          </a:solidFill>
                          <a:latin typeface="Arial" pitchFamily="34" charset="0"/>
                          <a:cs typeface="Arial" pitchFamily="34" charset="0"/>
                        </a:rPr>
                        <a:t>holesterol management</a:t>
                      </a:r>
                    </a:p>
                  </a:txBody>
                  <a:tcPr marL="90949" marR="90949" marT="45710" marB="45710" anchor="ctr">
                    <a:solidFill>
                      <a:srgbClr val="9D87B7"/>
                    </a:solidFill>
                  </a:tcPr>
                </a:tc>
                <a:tc>
                  <a:txBody>
                    <a:bodyPr/>
                    <a:lstStyle/>
                    <a:p>
                      <a:pPr algn="ctr"/>
                      <a:r>
                        <a:rPr lang="en-US" sz="2100" dirty="0">
                          <a:solidFill>
                            <a:schemeClr val="bg1"/>
                          </a:solidFill>
                          <a:latin typeface="Arial" pitchFamily="34" charset="0"/>
                          <a:cs typeface="Arial" pitchFamily="34" charset="0"/>
                        </a:rPr>
                        <a:t>33%</a:t>
                      </a:r>
                    </a:p>
                  </a:txBody>
                  <a:tcPr marL="90949" marR="90949" marT="45710" marB="45710" anchor="ctr">
                    <a:solidFill>
                      <a:srgbClr val="9D87B7"/>
                    </a:solidFill>
                  </a:tcPr>
                </a:tc>
                <a:tc>
                  <a:txBody>
                    <a:bodyPr/>
                    <a:lstStyle/>
                    <a:p>
                      <a:pPr algn="ctr"/>
                      <a:r>
                        <a:rPr lang="en-US" sz="2100" dirty="0">
                          <a:solidFill>
                            <a:schemeClr val="bg1"/>
                          </a:solidFill>
                          <a:latin typeface="Arial" pitchFamily="34" charset="0"/>
                          <a:cs typeface="Arial" pitchFamily="34" charset="0"/>
                        </a:rPr>
                        <a:t>65%</a:t>
                      </a:r>
                    </a:p>
                  </a:txBody>
                  <a:tcPr marL="90949" marR="90949" marT="45710" marB="45710" anchor="ctr">
                    <a:solidFill>
                      <a:srgbClr val="9D87B7"/>
                    </a:solidFill>
                  </a:tcPr>
                </a:tc>
                <a:tc>
                  <a:txBody>
                    <a:bodyPr/>
                    <a:lstStyle/>
                    <a:p>
                      <a:pPr algn="ctr"/>
                      <a:r>
                        <a:rPr lang="en-US" sz="2100" dirty="0">
                          <a:solidFill>
                            <a:schemeClr val="bg1"/>
                          </a:solidFill>
                          <a:latin typeface="Arial" pitchFamily="34" charset="0"/>
                          <a:cs typeface="Arial" pitchFamily="34" charset="0"/>
                        </a:rPr>
                        <a:t>70%</a:t>
                      </a:r>
                    </a:p>
                  </a:txBody>
                  <a:tcPr marL="90949" marR="90949" marT="45710" marB="45710" anchor="ctr">
                    <a:solidFill>
                      <a:srgbClr val="9D87B7"/>
                    </a:solidFill>
                  </a:tcPr>
                </a:tc>
                <a:extLst>
                  <a:ext uri="{0D108BD9-81ED-4DB2-BD59-A6C34878D82A}">
                    <a16:rowId xmlns:a16="http://schemas.microsoft.com/office/drawing/2014/main" val="10003"/>
                  </a:ext>
                </a:extLst>
              </a:tr>
              <a:tr h="672935">
                <a:tc>
                  <a:txBody>
                    <a:bodyPr/>
                    <a:lstStyle/>
                    <a:p>
                      <a:pPr algn="l"/>
                      <a:r>
                        <a:rPr lang="en-US" sz="2100" b="1" kern="1200" baseline="0" dirty="0">
                          <a:solidFill>
                            <a:srgbClr val="FF0000"/>
                          </a:solidFill>
                          <a:latin typeface="Arial" pitchFamily="34" charset="0"/>
                          <a:ea typeface="+mn-ea"/>
                          <a:cs typeface="Arial" pitchFamily="34" charset="0"/>
                        </a:rPr>
                        <a:t>S</a:t>
                      </a:r>
                      <a:r>
                        <a:rPr lang="en-US" sz="2100" dirty="0">
                          <a:solidFill>
                            <a:schemeClr val="bg1"/>
                          </a:solidFill>
                          <a:latin typeface="Arial" pitchFamily="34" charset="0"/>
                          <a:cs typeface="Arial" pitchFamily="34" charset="0"/>
                        </a:rPr>
                        <a:t>moking cessation</a:t>
                      </a:r>
                      <a:endParaRPr lang="en-US" sz="2100" baseline="0" dirty="0">
                        <a:solidFill>
                          <a:schemeClr val="bg1"/>
                        </a:solidFill>
                        <a:latin typeface="Arial" pitchFamily="34" charset="0"/>
                        <a:cs typeface="Arial" pitchFamily="34" charset="0"/>
                      </a:endParaRPr>
                    </a:p>
                  </a:txBody>
                  <a:tcPr marL="90949" marR="90949" marT="45710" marB="45710" anchor="ctr">
                    <a:solidFill>
                      <a:srgbClr val="793374"/>
                    </a:solidFill>
                  </a:tcPr>
                </a:tc>
                <a:tc>
                  <a:txBody>
                    <a:bodyPr/>
                    <a:lstStyle/>
                    <a:p>
                      <a:pPr algn="ctr"/>
                      <a:r>
                        <a:rPr lang="en-US" sz="2100" dirty="0">
                          <a:solidFill>
                            <a:schemeClr val="bg1"/>
                          </a:solidFill>
                          <a:latin typeface="Arial" pitchFamily="34" charset="0"/>
                          <a:cs typeface="Arial" pitchFamily="34" charset="0"/>
                        </a:rPr>
                        <a:t>22%</a:t>
                      </a:r>
                      <a:r>
                        <a:rPr lang="en-US" sz="2100" baseline="0" dirty="0">
                          <a:solidFill>
                            <a:schemeClr val="bg1"/>
                          </a:solidFill>
                          <a:latin typeface="Arial" pitchFamily="34" charset="0"/>
                          <a:cs typeface="Arial" pitchFamily="34" charset="0"/>
                        </a:rPr>
                        <a:t> </a:t>
                      </a:r>
                      <a:endParaRPr lang="en-US" sz="2100" dirty="0">
                        <a:solidFill>
                          <a:schemeClr val="bg1"/>
                        </a:solidFill>
                        <a:latin typeface="Arial" pitchFamily="34" charset="0"/>
                        <a:cs typeface="Arial" pitchFamily="34" charset="0"/>
                      </a:endParaRPr>
                    </a:p>
                  </a:txBody>
                  <a:tcPr marL="90949" marR="90949" marT="45710" marB="45710" anchor="ctr">
                    <a:solidFill>
                      <a:srgbClr val="793374"/>
                    </a:solidFill>
                  </a:tcPr>
                </a:tc>
                <a:tc>
                  <a:txBody>
                    <a:bodyPr/>
                    <a:lstStyle/>
                    <a:p>
                      <a:pPr algn="ctr"/>
                      <a:r>
                        <a:rPr lang="en-US" sz="2100" dirty="0">
                          <a:solidFill>
                            <a:schemeClr val="bg1"/>
                          </a:solidFill>
                          <a:latin typeface="Arial" pitchFamily="34" charset="0"/>
                          <a:cs typeface="Arial" pitchFamily="34" charset="0"/>
                        </a:rPr>
                        <a:t>65%</a:t>
                      </a:r>
                    </a:p>
                  </a:txBody>
                  <a:tcPr marL="90949" marR="90949" marT="45710" marB="45710" anchor="ctr">
                    <a:solidFill>
                      <a:srgbClr val="793374"/>
                    </a:solidFill>
                  </a:tcPr>
                </a:tc>
                <a:tc>
                  <a:txBody>
                    <a:bodyPr/>
                    <a:lstStyle/>
                    <a:p>
                      <a:pPr algn="ctr"/>
                      <a:r>
                        <a:rPr lang="en-US" sz="2100" dirty="0">
                          <a:solidFill>
                            <a:schemeClr val="bg1"/>
                          </a:solidFill>
                          <a:latin typeface="Arial" pitchFamily="34" charset="0"/>
                          <a:cs typeface="Arial" pitchFamily="34" charset="0"/>
                        </a:rPr>
                        <a:t>70%</a:t>
                      </a:r>
                    </a:p>
                  </a:txBody>
                  <a:tcPr marL="90949" marR="90949" marT="45710" marB="45710" anchor="ctr">
                    <a:solidFill>
                      <a:srgbClr val="793374"/>
                    </a:solidFill>
                  </a:tcPr>
                </a:tc>
                <a:extLst>
                  <a:ext uri="{0D108BD9-81ED-4DB2-BD59-A6C34878D82A}">
                    <a16:rowId xmlns:a16="http://schemas.microsoft.com/office/drawing/2014/main" val="10004"/>
                  </a:ext>
                </a:extLst>
              </a:tr>
            </a:tbl>
          </a:graphicData>
        </a:graphic>
      </p:graphicFrame>
      <p:sp>
        <p:nvSpPr>
          <p:cNvPr id="20530" name="Rectangle 1"/>
          <p:cNvSpPr>
            <a:spLocks noChangeArrowheads="1"/>
          </p:cNvSpPr>
          <p:nvPr/>
        </p:nvSpPr>
        <p:spPr bwMode="auto">
          <a:xfrm>
            <a:off x="1606160" y="6321822"/>
            <a:ext cx="7204118" cy="24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312" tIns="44724" rIns="89312" bIns="44724">
            <a:spAutoFit/>
          </a:bodyPr>
          <a:lstStyle/>
          <a:p>
            <a:pPr defTabSz="444787" fontAlgn="base">
              <a:spcBef>
                <a:spcPct val="0"/>
              </a:spcBef>
              <a:spcAft>
                <a:spcPct val="0"/>
              </a:spcAft>
            </a:pPr>
            <a:r>
              <a:rPr lang="en-US" sz="1000" dirty="0">
                <a:solidFill>
                  <a:prstClr val="black"/>
                </a:solidFill>
                <a:latin typeface="Arial" pitchFamily="34" charset="0"/>
                <a:cs typeface="Arial" pitchFamily="34" charset="0"/>
              </a:rPr>
              <a:t>National Ambulatory Medical Care Survey,  National Health and Nutrition Examination Survey</a:t>
            </a:r>
          </a:p>
        </p:txBody>
      </p:sp>
      <p:sp>
        <p:nvSpPr>
          <p:cNvPr id="20531" name="Rectangle 5"/>
          <p:cNvSpPr txBox="1">
            <a:spLocks noGrp="1" noChangeArrowheads="1"/>
          </p:cNvSpPr>
          <p:nvPr/>
        </p:nvSpPr>
        <p:spPr bwMode="auto">
          <a:xfrm>
            <a:off x="1" y="6552882"/>
            <a:ext cx="8229839" cy="38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312" tIns="44724" rIns="89312" bIns="44724"/>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606425" eaLnBrk="0" fontAlgn="base" hangingPunct="0">
              <a:spcBef>
                <a:spcPct val="0"/>
              </a:spcBef>
              <a:spcAft>
                <a:spcPct val="0"/>
              </a:spcAft>
              <a:defRPr sz="2400">
                <a:solidFill>
                  <a:schemeClr val="tx1"/>
                </a:solidFill>
                <a:latin typeface="Arial" pitchFamily="34" charset="0"/>
              </a:defRPr>
            </a:lvl6pPr>
            <a:lvl7pPr marL="2971800" indent="-228600" defTabSz="606425" eaLnBrk="0" fontAlgn="base" hangingPunct="0">
              <a:spcBef>
                <a:spcPct val="0"/>
              </a:spcBef>
              <a:spcAft>
                <a:spcPct val="0"/>
              </a:spcAft>
              <a:defRPr sz="2400">
                <a:solidFill>
                  <a:schemeClr val="tx1"/>
                </a:solidFill>
                <a:latin typeface="Arial" pitchFamily="34" charset="0"/>
              </a:defRPr>
            </a:lvl7pPr>
            <a:lvl8pPr marL="3429000" indent="-228600" defTabSz="606425" eaLnBrk="0" fontAlgn="base" hangingPunct="0">
              <a:spcBef>
                <a:spcPct val="0"/>
              </a:spcBef>
              <a:spcAft>
                <a:spcPct val="0"/>
              </a:spcAft>
              <a:defRPr sz="2400">
                <a:solidFill>
                  <a:schemeClr val="tx1"/>
                </a:solidFill>
                <a:latin typeface="Arial" pitchFamily="34" charset="0"/>
              </a:defRPr>
            </a:lvl8pPr>
            <a:lvl9pPr marL="3886200" indent="-228600" defTabSz="606425" eaLnBrk="0" fontAlgn="base" hangingPunct="0">
              <a:spcBef>
                <a:spcPct val="0"/>
              </a:spcBef>
              <a:spcAft>
                <a:spcPct val="0"/>
              </a:spcAft>
              <a:defRPr sz="2400">
                <a:solidFill>
                  <a:schemeClr val="tx1"/>
                </a:solidFill>
                <a:latin typeface="Arial" pitchFamily="34" charset="0"/>
              </a:defRPr>
            </a:lvl9pPr>
          </a:lstStyle>
          <a:p>
            <a:pPr defTabSz="444787" eaLnBrk="1" fontAlgn="base" hangingPunct="1">
              <a:spcBef>
                <a:spcPct val="0"/>
              </a:spcBef>
              <a:spcAft>
                <a:spcPct val="0"/>
              </a:spcAft>
            </a:pPr>
            <a:fld id="{01960A18-00BF-42CB-844A-A13865E42A81}" type="slidenum">
              <a:rPr lang="en-US" sz="1000">
                <a:solidFill>
                  <a:srgbClr val="FFFFFF"/>
                </a:solidFill>
                <a:latin typeface="Myriad Pro"/>
                <a:ea typeface="MS PGothic" pitchFamily="34" charset="-128"/>
              </a:rPr>
              <a:pPr defTabSz="444787" eaLnBrk="1" fontAlgn="base" hangingPunct="1">
                <a:spcBef>
                  <a:spcPct val="0"/>
                </a:spcBef>
                <a:spcAft>
                  <a:spcPct val="0"/>
                </a:spcAft>
              </a:pPr>
              <a:t>38</a:t>
            </a:fld>
            <a:endParaRPr lang="ru-RU" sz="1000">
              <a:solidFill>
                <a:srgbClr val="FFFFFF"/>
              </a:solidFill>
              <a:latin typeface="Myriad Pro"/>
              <a:ea typeface="MS PGothic" pitchFamily="34" charset="-128"/>
            </a:endParaRPr>
          </a:p>
        </p:txBody>
      </p:sp>
      <p:sp>
        <p:nvSpPr>
          <p:cNvPr id="2" name="Slide Number Placeholder 1"/>
          <p:cNvSpPr>
            <a:spLocks noGrp="1"/>
          </p:cNvSpPr>
          <p:nvPr>
            <p:ph type="sldNum" sz="quarter" idx="10"/>
          </p:nvPr>
        </p:nvSpPr>
        <p:spPr/>
        <p:txBody>
          <a:bodyPr/>
          <a:lstStyle/>
          <a:p>
            <a:fld id="{C11B6FD8-C4EA-4E12-8F8B-977C40125608}" type="slidenum">
              <a:rPr lang="en-US" smtClean="0">
                <a:solidFill>
                  <a:prstClr val="black">
                    <a:tint val="75000"/>
                  </a:prstClr>
                </a:solidFill>
              </a:rPr>
              <a:pPr/>
              <a:t>38</a:t>
            </a:fld>
            <a:endParaRPr lang="en-US" dirty="0">
              <a:solidFill>
                <a:prstClr val="black">
                  <a:tint val="75000"/>
                </a:prstClr>
              </a:solidFill>
            </a:endParaRPr>
          </a:p>
        </p:txBody>
      </p:sp>
    </p:spTree>
    <p:extLst>
      <p:ext uri="{BB962C8B-B14F-4D97-AF65-F5344CB8AC3E}">
        <p14:creationId xmlns:p14="http://schemas.microsoft.com/office/powerpoint/2010/main" val="27533180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0056"/>
            <a:ext cx="8229600" cy="1143000"/>
          </a:xfrm>
        </p:spPr>
        <p:txBody>
          <a:bodyPr/>
          <a:lstStyle/>
          <a:p>
            <a:r>
              <a:rPr lang="en-US" dirty="0"/>
              <a:t>Progress Report at Year 4.5</a:t>
            </a:r>
          </a:p>
        </p:txBody>
      </p:sp>
      <p:sp>
        <p:nvSpPr>
          <p:cNvPr id="4" name="Slide Number Placeholder 3"/>
          <p:cNvSpPr>
            <a:spLocks noGrp="1"/>
          </p:cNvSpPr>
          <p:nvPr>
            <p:ph type="sldNum" sz="quarter" idx="10"/>
          </p:nvPr>
        </p:nvSpPr>
        <p:spPr/>
        <p:txBody>
          <a:bodyPr/>
          <a:lstStyle/>
          <a:p>
            <a:fld id="{D3BB0A40-AD7E-4A03-B97C-258ABAF5C183}"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4137603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4913" y="3657600"/>
            <a:ext cx="8920037" cy="1138617"/>
          </a:xfrm>
        </p:spPr>
        <p:txBody>
          <a:bodyPr>
            <a:normAutofit/>
          </a:bodyPr>
          <a:lstStyle/>
          <a:p>
            <a:pPr algn="ctr"/>
            <a:r>
              <a:rPr lang="en-US" i="1" dirty="0"/>
              <a:t>The Million Hearts</a:t>
            </a:r>
            <a:r>
              <a:rPr lang="en-US" baseline="30000" dirty="0">
                <a:latin typeface="Arial" charset="0"/>
                <a:cs typeface="Arial" charset="0"/>
              </a:rPr>
              <a:t>® </a:t>
            </a:r>
            <a:r>
              <a:rPr lang="en-US" dirty="0">
                <a:latin typeface="Arial" charset="0"/>
                <a:cs typeface="Arial" charset="0"/>
              </a:rPr>
              <a:t>Initiative</a:t>
            </a:r>
            <a:endParaRPr lang="en-US" dirty="0"/>
          </a:p>
        </p:txBody>
      </p:sp>
      <p:sp>
        <p:nvSpPr>
          <p:cNvPr id="3" name="Subtitle 2"/>
          <p:cNvSpPr>
            <a:spLocks noGrp="1"/>
          </p:cNvSpPr>
          <p:nvPr>
            <p:ph type="subTitle" idx="1"/>
          </p:nvPr>
        </p:nvSpPr>
        <p:spPr>
          <a:xfrm>
            <a:off x="91939" y="4953000"/>
            <a:ext cx="9466462" cy="2072041"/>
          </a:xfrm>
        </p:spPr>
        <p:txBody>
          <a:bodyPr>
            <a:normAutofit/>
          </a:bodyPr>
          <a:lstStyle/>
          <a:p>
            <a:pPr algn="ctr"/>
            <a:r>
              <a:rPr lang="en-US" dirty="0"/>
              <a:t>Robin Rinker, MPH, CHES</a:t>
            </a:r>
          </a:p>
          <a:p>
            <a:pPr algn="ctr"/>
            <a:r>
              <a:rPr lang="en-US" dirty="0"/>
              <a:t>Health Communication Specialist</a:t>
            </a:r>
          </a:p>
          <a:p>
            <a:pPr algn="ctr"/>
            <a:endParaRPr lang="en-US" dirty="0"/>
          </a:p>
          <a:p>
            <a:endParaRPr lang="en-US" i="1" dirty="0"/>
          </a:p>
          <a:p>
            <a:endParaRPr lang="en-US" i="1" dirty="0"/>
          </a:p>
        </p:txBody>
      </p:sp>
    </p:spTree>
    <p:extLst>
      <p:ext uri="{BB962C8B-B14F-4D97-AF65-F5344CB8AC3E}">
        <p14:creationId xmlns:p14="http://schemas.microsoft.com/office/powerpoint/2010/main" val="5641924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0553" y="533400"/>
            <a:ext cx="8228647" cy="1143000"/>
          </a:xfrm>
        </p:spPr>
        <p:txBody>
          <a:bodyPr/>
          <a:lstStyle/>
          <a:p>
            <a:r>
              <a:rPr lang="en-US" dirty="0"/>
              <a:t>Million Hearts</a:t>
            </a:r>
            <a:r>
              <a:rPr lang="en-US" baseline="30000" dirty="0"/>
              <a:t>®</a:t>
            </a:r>
            <a:r>
              <a:rPr lang="en-US" dirty="0"/>
              <a:t> Accomplishments*</a:t>
            </a:r>
            <a:endParaRPr lang="en-US" baseline="30000" dirty="0"/>
          </a:p>
        </p:txBody>
      </p:sp>
      <p:pic>
        <p:nvPicPr>
          <p:cNvPr id="6" name="Picture 5" descr="Reduce Smoking: Almost 4 million fewer cigarette smokers*&#10;Reduce Sodium Intake: More than 2 billion meals/year will have reduced sodium&#10;Eliminate Trans Fat Intake: Accomplished - FDA issued the final determination on artificial trans fat" title="Changing the Environment"/>
          <p:cNvPicPr>
            <a:picLocks noChangeAspect="1"/>
          </p:cNvPicPr>
          <p:nvPr/>
        </p:nvPicPr>
        <p:blipFill rotWithShape="1">
          <a:blip r:embed="rId3"/>
          <a:srcRect l="897" t="14737" r="-897" b="1023"/>
          <a:stretch/>
        </p:blipFill>
        <p:spPr>
          <a:xfrm>
            <a:off x="345994" y="1359695"/>
            <a:ext cx="8544088" cy="4355768"/>
          </a:xfrm>
          <a:prstGeom prst="rect">
            <a:avLst/>
          </a:prstGeom>
        </p:spPr>
      </p:pic>
      <p:pic>
        <p:nvPicPr>
          <p:cNvPr id="12" name="Picture 11" descr="* Note this is a select set of notable Million Hearts accomplishments.&#10;+ National Health Interview Survey, comparing 2011 data to 2014 data.&#10;++ Aramark pledge http://blog.heart.org/aha-aramark-join-on-meals-initiative/&#10;~http://www.fda.gov/ForConsumers/ConsumerUpdates/ucm372915.htm" title="Note:"/>
          <p:cNvPicPr>
            <a:picLocks noChangeAspect="1"/>
          </p:cNvPicPr>
          <p:nvPr/>
        </p:nvPicPr>
        <p:blipFill>
          <a:blip r:embed="rId4"/>
          <a:stretch>
            <a:fillRect/>
          </a:stretch>
        </p:blipFill>
        <p:spPr>
          <a:xfrm>
            <a:off x="1447800" y="5870672"/>
            <a:ext cx="5788496" cy="785271"/>
          </a:xfrm>
          <a:prstGeom prst="rect">
            <a:avLst/>
          </a:prstGeom>
        </p:spPr>
      </p:pic>
      <p:sp>
        <p:nvSpPr>
          <p:cNvPr id="2" name="TextBox 1"/>
          <p:cNvSpPr txBox="1"/>
          <p:nvPr/>
        </p:nvSpPr>
        <p:spPr>
          <a:xfrm>
            <a:off x="5182754" y="3933056"/>
            <a:ext cx="3945119" cy="646331"/>
          </a:xfrm>
          <a:prstGeom prst="rect">
            <a:avLst/>
          </a:prstGeom>
          <a:noFill/>
          <a:ln w="57150">
            <a:solidFill>
              <a:srgbClr val="C00000"/>
            </a:solidFill>
          </a:ln>
        </p:spPr>
        <p:txBody>
          <a:bodyPr wrap="none" rtlCol="0">
            <a:spAutoFit/>
          </a:bodyPr>
          <a:lstStyle/>
          <a:p>
            <a:pPr algn="ctr" defTabSz="909586"/>
            <a:r>
              <a:rPr lang="en-US" b="1" dirty="0">
                <a:solidFill>
                  <a:srgbClr val="C0504D">
                    <a:lumMod val="75000"/>
                  </a:srgbClr>
                </a:solidFill>
              </a:rPr>
              <a:t>Voluntary Sodium Guidance to Industry</a:t>
            </a:r>
          </a:p>
          <a:p>
            <a:pPr algn="ctr" defTabSz="909586"/>
            <a:r>
              <a:rPr lang="en-US" b="1" dirty="0">
                <a:solidFill>
                  <a:srgbClr val="C0504D">
                    <a:lumMod val="75000"/>
                  </a:srgbClr>
                </a:solidFill>
              </a:rPr>
              <a:t>Issued June 1</a:t>
            </a:r>
            <a:r>
              <a:rPr lang="en-US" b="1" baseline="30000" dirty="0">
                <a:solidFill>
                  <a:srgbClr val="C0504D">
                    <a:lumMod val="75000"/>
                  </a:srgbClr>
                </a:solidFill>
              </a:rPr>
              <a:t>st</a:t>
            </a:r>
            <a:r>
              <a:rPr lang="en-US" b="1" dirty="0">
                <a:solidFill>
                  <a:srgbClr val="C0504D">
                    <a:lumMod val="75000"/>
                  </a:srgbClr>
                </a:solidFill>
              </a:rPr>
              <a:t>, 2016</a:t>
            </a:r>
          </a:p>
        </p:txBody>
      </p:sp>
    </p:spTree>
    <p:extLst>
      <p:ext uri="{BB962C8B-B14F-4D97-AF65-F5344CB8AC3E}">
        <p14:creationId xmlns:p14="http://schemas.microsoft.com/office/powerpoint/2010/main" val="12383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682" y="457200"/>
            <a:ext cx="8228647" cy="1143000"/>
          </a:xfrm>
        </p:spPr>
        <p:txBody>
          <a:bodyPr/>
          <a:lstStyle/>
          <a:p>
            <a:r>
              <a:rPr lang="en-US" dirty="0"/>
              <a:t>Million Hearts</a:t>
            </a:r>
            <a:r>
              <a:rPr lang="en-US" baseline="30000" dirty="0"/>
              <a:t>®</a:t>
            </a:r>
            <a:r>
              <a:rPr lang="en-US" dirty="0"/>
              <a:t> Accomplishments</a:t>
            </a:r>
            <a:endParaRPr lang="en-US" baseline="30000" dirty="0"/>
          </a:p>
        </p:txBody>
      </p:sp>
      <p:pic>
        <p:nvPicPr>
          <p:cNvPr id="2" name="Picture 1" descr="Focus on the ABCS: Millions of Americans are covered by health care systems that are recognizing or rewarding performance in the ABCS**&#10;&#10;Health Tools and Technology: Over half a million patients have been identified as potentially having hypertension using health IT tools++&#10;&#10;Innovations in Care Delivery: Millions of dollars in public and private funds have been leveraged to focus on improving the ABCS##" title="Optimizing Care in the Clinical Setting"/>
          <p:cNvPicPr>
            <a:picLocks noChangeAspect="1"/>
          </p:cNvPicPr>
          <p:nvPr/>
        </p:nvPicPr>
        <p:blipFill>
          <a:blip r:embed="rId3"/>
          <a:stretch>
            <a:fillRect/>
          </a:stretch>
        </p:blipFill>
        <p:spPr>
          <a:xfrm>
            <a:off x="320741" y="1445723"/>
            <a:ext cx="8670859" cy="4269277"/>
          </a:xfrm>
          <a:prstGeom prst="rect">
            <a:avLst/>
          </a:prstGeom>
        </p:spPr>
      </p:pic>
      <p:pic>
        <p:nvPicPr>
          <p:cNvPr id="4" name="Picture 3" descr="** CMS Physician Compare and HRSA Data Set.&#10;++Unpublished data from AMGA/MUPD and NACHC HIPS project.&#10;~~CMS Million  Hearts Risk Reduction Model, AHRQ EvidenceNOW, AHA Southwest Affiliates." title="Notes"/>
          <p:cNvPicPr>
            <a:picLocks noChangeAspect="1"/>
          </p:cNvPicPr>
          <p:nvPr/>
        </p:nvPicPr>
        <p:blipFill>
          <a:blip r:embed="rId4"/>
          <a:stretch>
            <a:fillRect/>
          </a:stretch>
        </p:blipFill>
        <p:spPr>
          <a:xfrm>
            <a:off x="1600200" y="6019800"/>
            <a:ext cx="6621378" cy="557212"/>
          </a:xfrm>
          <a:prstGeom prst="rect">
            <a:avLst/>
          </a:prstGeom>
        </p:spPr>
      </p:pic>
    </p:spTree>
    <p:extLst>
      <p:ext uri="{BB962C8B-B14F-4D97-AF65-F5344CB8AC3E}">
        <p14:creationId xmlns:p14="http://schemas.microsoft.com/office/powerpoint/2010/main" val="21526554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 y="2018305"/>
            <a:ext cx="8229121" cy="4027512"/>
          </a:xfrm>
        </p:spPr>
        <p:txBody>
          <a:bodyPr/>
          <a:lstStyle/>
          <a:p>
            <a:pPr indent="339512"/>
            <a:r>
              <a:rPr lang="en-US" dirty="0"/>
              <a:t>Engagement and activation</a:t>
            </a:r>
          </a:p>
          <a:p>
            <a:pPr indent="339512"/>
            <a:r>
              <a:rPr lang="en-US" dirty="0"/>
              <a:t>Clinical Quality Measure alignment</a:t>
            </a:r>
          </a:p>
          <a:p>
            <a:pPr indent="339512"/>
            <a:r>
              <a:rPr lang="en-US" dirty="0"/>
              <a:t>Understand what works, where, and why</a:t>
            </a:r>
          </a:p>
          <a:p>
            <a:pPr indent="339512"/>
            <a:r>
              <a:rPr lang="en-US" dirty="0"/>
              <a:t>Resources that help</a:t>
            </a:r>
          </a:p>
          <a:p>
            <a:pPr indent="339512"/>
            <a:endParaRPr lang="en-US" sz="1000" dirty="0"/>
          </a:p>
          <a:p>
            <a:pPr indent="339512"/>
            <a:r>
              <a:rPr lang="en-US" dirty="0"/>
              <a:t>Focus on what makes a difference</a:t>
            </a:r>
          </a:p>
        </p:txBody>
      </p:sp>
      <p:sp>
        <p:nvSpPr>
          <p:cNvPr id="2" name="Title 1"/>
          <p:cNvSpPr>
            <a:spLocks noGrp="1"/>
          </p:cNvSpPr>
          <p:nvPr>
            <p:ph type="title"/>
          </p:nvPr>
        </p:nvSpPr>
        <p:spPr>
          <a:xfrm>
            <a:off x="457726" y="869059"/>
            <a:ext cx="8228647" cy="1143000"/>
          </a:xfrm>
        </p:spPr>
        <p:txBody>
          <a:bodyPr/>
          <a:lstStyle/>
          <a:p>
            <a:r>
              <a:rPr lang="en-US" dirty="0"/>
              <a:t>Million Hearts Progress to Date</a:t>
            </a:r>
            <a:br>
              <a:rPr lang="en-US" dirty="0"/>
            </a:br>
            <a:endParaRPr lang="en-US" dirty="0"/>
          </a:p>
        </p:txBody>
      </p:sp>
      <p:sp>
        <p:nvSpPr>
          <p:cNvPr id="4" name="Frame 3"/>
          <p:cNvSpPr/>
          <p:nvPr/>
        </p:nvSpPr>
        <p:spPr>
          <a:xfrm>
            <a:off x="5105400" y="1548602"/>
            <a:ext cx="3816424" cy="1008112"/>
          </a:xfrm>
          <a:prstGeom prst="frame">
            <a:avLst>
              <a:gd name="adj1" fmla="val 8039"/>
            </a:avLst>
          </a:prstGeom>
        </p:spPr>
        <p:style>
          <a:lnRef idx="1">
            <a:schemeClr val="accent1"/>
          </a:lnRef>
          <a:fillRef idx="3">
            <a:schemeClr val="accent1"/>
          </a:fillRef>
          <a:effectRef idx="2">
            <a:schemeClr val="accent1"/>
          </a:effectRef>
          <a:fontRef idx="minor">
            <a:schemeClr val="lt1"/>
          </a:fontRef>
        </p:style>
        <p:txBody>
          <a:bodyPr lIns="90829" tIns="45435" rIns="90829" bIns="45435" rtlCol="0" anchor="ctr"/>
          <a:lstStyle/>
          <a:p>
            <a:pPr defTabSz="453124" fontAlgn="base">
              <a:spcBef>
                <a:spcPct val="0"/>
              </a:spcBef>
              <a:spcAft>
                <a:spcPct val="0"/>
              </a:spcAft>
            </a:pPr>
            <a:r>
              <a:rPr lang="en-US" dirty="0">
                <a:solidFill>
                  <a:prstClr val="black"/>
                </a:solidFill>
              </a:rPr>
              <a:t>125 partners, all 50 states, coalitions,</a:t>
            </a:r>
          </a:p>
          <a:p>
            <a:pPr defTabSz="453124" fontAlgn="base">
              <a:spcBef>
                <a:spcPct val="0"/>
              </a:spcBef>
              <a:spcAft>
                <a:spcPct val="0"/>
              </a:spcAft>
            </a:pPr>
            <a:r>
              <a:rPr lang="en-US" dirty="0">
                <a:solidFill>
                  <a:prstClr val="black"/>
                </a:solidFill>
              </a:rPr>
              <a:t>&gt;65K subscribers, 335 Congregations</a:t>
            </a:r>
          </a:p>
        </p:txBody>
      </p:sp>
      <p:sp>
        <p:nvSpPr>
          <p:cNvPr id="6" name="Frame 5"/>
          <p:cNvSpPr/>
          <p:nvPr/>
        </p:nvSpPr>
        <p:spPr>
          <a:xfrm>
            <a:off x="7049616" y="2667001"/>
            <a:ext cx="1872208" cy="720080"/>
          </a:xfrm>
          <a:prstGeom prst="frame">
            <a:avLst>
              <a:gd name="adj1" fmla="val 6255"/>
            </a:avLst>
          </a:prstGeom>
        </p:spPr>
        <p:style>
          <a:lnRef idx="1">
            <a:schemeClr val="accent1"/>
          </a:lnRef>
          <a:fillRef idx="3">
            <a:schemeClr val="accent1"/>
          </a:fillRef>
          <a:effectRef idx="2">
            <a:schemeClr val="accent1"/>
          </a:effectRef>
          <a:fontRef idx="minor">
            <a:schemeClr val="lt1"/>
          </a:fontRef>
        </p:style>
        <p:txBody>
          <a:bodyPr lIns="90829" tIns="45435" rIns="90829" bIns="45435" rtlCol="0" anchor="ctr"/>
          <a:lstStyle/>
          <a:p>
            <a:pPr algn="ctr" defTabSz="453124" fontAlgn="base">
              <a:spcBef>
                <a:spcPct val="0"/>
              </a:spcBef>
              <a:spcAft>
                <a:spcPct val="0"/>
              </a:spcAft>
            </a:pPr>
            <a:r>
              <a:rPr lang="en-US" sz="2400" dirty="0">
                <a:solidFill>
                  <a:prstClr val="black"/>
                </a:solidFill>
              </a:rPr>
              <a:t>Champions</a:t>
            </a:r>
          </a:p>
        </p:txBody>
      </p:sp>
      <p:sp>
        <p:nvSpPr>
          <p:cNvPr id="7" name="Frame 6"/>
          <p:cNvSpPr/>
          <p:nvPr/>
        </p:nvSpPr>
        <p:spPr>
          <a:xfrm>
            <a:off x="4582947" y="3497366"/>
            <a:ext cx="3672408" cy="720080"/>
          </a:xfrm>
          <a:prstGeom prst="frame">
            <a:avLst>
              <a:gd name="adj1" fmla="val 6255"/>
            </a:avLst>
          </a:prstGeom>
        </p:spPr>
        <p:style>
          <a:lnRef idx="1">
            <a:schemeClr val="accent1"/>
          </a:lnRef>
          <a:fillRef idx="3">
            <a:schemeClr val="accent1"/>
          </a:fillRef>
          <a:effectRef idx="2">
            <a:schemeClr val="accent1"/>
          </a:effectRef>
          <a:fontRef idx="minor">
            <a:schemeClr val="lt1"/>
          </a:fontRef>
        </p:style>
        <p:txBody>
          <a:bodyPr lIns="90829" tIns="45435" rIns="90829" bIns="45435" rtlCol="0" anchor="ctr"/>
          <a:lstStyle/>
          <a:p>
            <a:pPr algn="ctr" defTabSz="453124" fontAlgn="base">
              <a:spcBef>
                <a:spcPct val="0"/>
              </a:spcBef>
              <a:spcAft>
                <a:spcPct val="0"/>
              </a:spcAft>
            </a:pPr>
            <a:r>
              <a:rPr lang="en-US" dirty="0">
                <a:solidFill>
                  <a:prstClr val="black"/>
                </a:solidFill>
              </a:rPr>
              <a:t>Guides, Healthy Eating Center, CQM Dashboard, Protocols, Funding</a:t>
            </a:r>
          </a:p>
        </p:txBody>
      </p:sp>
      <p:sp>
        <p:nvSpPr>
          <p:cNvPr id="8" name="Frame 7"/>
          <p:cNvSpPr/>
          <p:nvPr/>
        </p:nvSpPr>
        <p:spPr>
          <a:xfrm>
            <a:off x="1565411" y="4847907"/>
            <a:ext cx="6318448" cy="1633893"/>
          </a:xfrm>
          <a:prstGeom prst="frame">
            <a:avLst>
              <a:gd name="adj1" fmla="val 6078"/>
            </a:avLst>
          </a:prstGeom>
        </p:spPr>
        <p:style>
          <a:lnRef idx="1">
            <a:schemeClr val="accent1"/>
          </a:lnRef>
          <a:fillRef idx="3">
            <a:schemeClr val="accent1"/>
          </a:fillRef>
          <a:effectRef idx="2">
            <a:schemeClr val="accent1"/>
          </a:effectRef>
          <a:fontRef idx="minor">
            <a:schemeClr val="lt1"/>
          </a:fontRef>
        </p:style>
        <p:txBody>
          <a:bodyPr lIns="90829" tIns="45435" rIns="90829" bIns="45435" rtlCol="0" anchor="ctr"/>
          <a:lstStyle/>
          <a:p>
            <a:pPr algn="ctr" defTabSz="453124" fontAlgn="base">
              <a:spcBef>
                <a:spcPct val="0"/>
              </a:spcBef>
              <a:spcAft>
                <a:spcPct val="0"/>
              </a:spcAft>
            </a:pPr>
            <a:r>
              <a:rPr lang="en-US" dirty="0">
                <a:solidFill>
                  <a:prstClr val="black"/>
                </a:solidFill>
              </a:rPr>
              <a:t>6.3M smokers quit</a:t>
            </a:r>
          </a:p>
          <a:p>
            <a:pPr algn="ctr" defTabSz="453124" fontAlgn="base">
              <a:spcBef>
                <a:spcPct val="0"/>
              </a:spcBef>
              <a:spcAft>
                <a:spcPct val="0"/>
              </a:spcAft>
            </a:pPr>
            <a:r>
              <a:rPr lang="en-US" dirty="0">
                <a:solidFill>
                  <a:prstClr val="black"/>
                </a:solidFill>
              </a:rPr>
              <a:t>10M people with hypertension achieve control</a:t>
            </a:r>
          </a:p>
          <a:p>
            <a:pPr algn="ctr" defTabSz="453124" fontAlgn="base">
              <a:spcBef>
                <a:spcPct val="0"/>
              </a:spcBef>
              <a:spcAft>
                <a:spcPct val="0"/>
              </a:spcAft>
            </a:pPr>
            <a:r>
              <a:rPr lang="en-US" dirty="0">
                <a:solidFill>
                  <a:prstClr val="black"/>
                </a:solidFill>
              </a:rPr>
              <a:t>20% less sodium each day</a:t>
            </a:r>
          </a:p>
          <a:p>
            <a:pPr algn="ctr" defTabSz="453124" fontAlgn="base">
              <a:spcBef>
                <a:spcPct val="0"/>
              </a:spcBef>
              <a:spcAft>
                <a:spcPct val="0"/>
              </a:spcAft>
            </a:pPr>
            <a:r>
              <a:rPr lang="en-US" i="1" dirty="0">
                <a:solidFill>
                  <a:srgbClr val="C00000"/>
                </a:solidFill>
              </a:rPr>
              <a:t>Focus on those with the greatest burden and at the greatest risk</a:t>
            </a:r>
          </a:p>
        </p:txBody>
      </p:sp>
    </p:spTree>
    <p:extLst>
      <p:ext uri="{BB962C8B-B14F-4D97-AF65-F5344CB8AC3E}">
        <p14:creationId xmlns:p14="http://schemas.microsoft.com/office/powerpoint/2010/main" val="382544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485800"/>
            <a:ext cx="8229600" cy="1143000"/>
          </a:xfrm>
        </p:spPr>
        <p:txBody>
          <a:bodyPr>
            <a:normAutofit/>
          </a:bodyPr>
          <a:lstStyle/>
          <a:p>
            <a:pPr eaLnBrk="1" hangingPunct="1"/>
            <a:r>
              <a:rPr lang="en-US" dirty="0">
                <a:solidFill>
                  <a:srgbClr val="953735"/>
                </a:solidFill>
              </a:rPr>
              <a:t>Getting to a Million by 2017:</a:t>
            </a:r>
            <a:br>
              <a:rPr lang="en-US" dirty="0">
                <a:solidFill>
                  <a:srgbClr val="953735"/>
                </a:solidFill>
              </a:rPr>
            </a:br>
            <a:r>
              <a:rPr lang="en-US" i="1" dirty="0">
                <a:solidFill>
                  <a:srgbClr val="953735"/>
                </a:solidFill>
              </a:rPr>
              <a:t>Targets for the ABCS</a:t>
            </a:r>
          </a:p>
        </p:txBody>
      </p:sp>
      <p:graphicFrame>
        <p:nvGraphicFramePr>
          <p:cNvPr id="6" name="Content Placeholder 3"/>
          <p:cNvGraphicFramePr>
            <a:graphicFrameLocks noGrp="1"/>
          </p:cNvGraphicFramePr>
          <p:nvPr>
            <p:ph idx="1"/>
          </p:nvPr>
        </p:nvGraphicFramePr>
        <p:xfrm>
          <a:off x="457679" y="1705724"/>
          <a:ext cx="8228646" cy="3803075"/>
        </p:xfrm>
        <a:graphic>
          <a:graphicData uri="http://schemas.openxmlformats.org/drawingml/2006/table">
            <a:tbl>
              <a:tblPr firstRow="1" bandRow="1">
                <a:tableStyleId>{21E4AEA4-8DFA-4A89-87EB-49C32662AFE0}</a:tableStyleId>
              </a:tblPr>
              <a:tblGrid>
                <a:gridCol w="3380157">
                  <a:extLst>
                    <a:ext uri="{9D8B030D-6E8A-4147-A177-3AD203B41FA5}">
                      <a16:colId xmlns:a16="http://schemas.microsoft.com/office/drawing/2014/main" val="20000"/>
                    </a:ext>
                  </a:extLst>
                </a:gridCol>
                <a:gridCol w="1909934">
                  <a:extLst>
                    <a:ext uri="{9D8B030D-6E8A-4147-A177-3AD203B41FA5}">
                      <a16:colId xmlns:a16="http://schemas.microsoft.com/office/drawing/2014/main" val="20001"/>
                    </a:ext>
                  </a:extLst>
                </a:gridCol>
                <a:gridCol w="1680741">
                  <a:extLst>
                    <a:ext uri="{9D8B030D-6E8A-4147-A177-3AD203B41FA5}">
                      <a16:colId xmlns:a16="http://schemas.microsoft.com/office/drawing/2014/main" val="20002"/>
                    </a:ext>
                  </a:extLst>
                </a:gridCol>
                <a:gridCol w="1257814">
                  <a:extLst>
                    <a:ext uri="{9D8B030D-6E8A-4147-A177-3AD203B41FA5}">
                      <a16:colId xmlns:a16="http://schemas.microsoft.com/office/drawing/2014/main" val="20003"/>
                    </a:ext>
                  </a:extLst>
                </a:gridCol>
              </a:tblGrid>
              <a:tr h="1029758">
                <a:tc>
                  <a:txBody>
                    <a:bodyPr/>
                    <a:lstStyle/>
                    <a:p>
                      <a:pPr algn="ctr"/>
                      <a:r>
                        <a:rPr lang="en-US" sz="2100" dirty="0">
                          <a:latin typeface="Arial" pitchFamily="34" charset="0"/>
                          <a:cs typeface="Arial" pitchFamily="34" charset="0"/>
                        </a:rPr>
                        <a:t>Intervention</a:t>
                      </a:r>
                      <a:endParaRPr lang="en-US" sz="2100" dirty="0">
                        <a:solidFill>
                          <a:srgbClr val="002060"/>
                        </a:solidFill>
                        <a:latin typeface="Arial" pitchFamily="34" charset="0"/>
                        <a:cs typeface="Arial" pitchFamily="34" charset="0"/>
                      </a:endParaRPr>
                    </a:p>
                  </a:txBody>
                  <a:tcPr marL="68283" marR="68283" marT="34318" marB="34318" anchor="ctr">
                    <a:solidFill>
                      <a:srgbClr val="4C216D"/>
                    </a:solidFill>
                  </a:tcPr>
                </a:tc>
                <a:tc>
                  <a:txBody>
                    <a:bodyPr/>
                    <a:lstStyle/>
                    <a:p>
                      <a:pPr algn="ctr"/>
                      <a:r>
                        <a:rPr lang="en-US" sz="2100" dirty="0">
                          <a:solidFill>
                            <a:schemeClr val="bg1"/>
                          </a:solidFill>
                          <a:latin typeface="Arial" pitchFamily="34" charset="0"/>
                          <a:cs typeface="Arial" pitchFamily="34" charset="0"/>
                        </a:rPr>
                        <a:t>Pre-Initiative</a:t>
                      </a:r>
                      <a:r>
                        <a:rPr lang="en-US" sz="2100" baseline="0" dirty="0">
                          <a:solidFill>
                            <a:schemeClr val="bg1"/>
                          </a:solidFill>
                          <a:latin typeface="Arial" pitchFamily="34" charset="0"/>
                          <a:cs typeface="Arial" pitchFamily="34" charset="0"/>
                        </a:rPr>
                        <a:t> </a:t>
                      </a:r>
                      <a:r>
                        <a:rPr lang="en-US" sz="2100" dirty="0">
                          <a:solidFill>
                            <a:schemeClr val="bg1"/>
                          </a:solidFill>
                          <a:latin typeface="Arial" pitchFamily="34" charset="0"/>
                          <a:cs typeface="Arial" pitchFamily="34" charset="0"/>
                        </a:rPr>
                        <a:t>Estimate</a:t>
                      </a:r>
                    </a:p>
                    <a:p>
                      <a:pPr algn="ctr"/>
                      <a:r>
                        <a:rPr lang="en-US" sz="2100" dirty="0">
                          <a:solidFill>
                            <a:schemeClr val="bg1"/>
                          </a:solidFill>
                          <a:latin typeface="Arial" pitchFamily="34" charset="0"/>
                          <a:cs typeface="Arial" pitchFamily="34" charset="0"/>
                        </a:rPr>
                        <a:t>2009-2010</a:t>
                      </a:r>
                    </a:p>
                  </a:txBody>
                  <a:tcPr marL="68283" marR="68283" marT="34318" marB="34318" anchor="ctr">
                    <a:solidFill>
                      <a:srgbClr val="4C216D"/>
                    </a:solidFill>
                  </a:tcPr>
                </a:tc>
                <a:tc>
                  <a:txBody>
                    <a:bodyPr/>
                    <a:lstStyle/>
                    <a:p>
                      <a:pPr algn="ctr"/>
                      <a:r>
                        <a:rPr lang="en-US" sz="2100" baseline="0" dirty="0">
                          <a:solidFill>
                            <a:schemeClr val="lt1"/>
                          </a:solidFill>
                          <a:latin typeface="Arial" pitchFamily="34" charset="0"/>
                          <a:cs typeface="Arial" pitchFamily="34" charset="0"/>
                        </a:rPr>
                        <a:t>2017 Population-wide Goal</a:t>
                      </a:r>
                      <a:endParaRPr lang="en-US" sz="2100" dirty="0">
                        <a:solidFill>
                          <a:srgbClr val="002060"/>
                        </a:solidFill>
                        <a:latin typeface="Arial" pitchFamily="34" charset="0"/>
                        <a:cs typeface="Arial" pitchFamily="34" charset="0"/>
                      </a:endParaRPr>
                    </a:p>
                  </a:txBody>
                  <a:tcPr marL="68283" marR="68283" marT="34318" marB="34318" anchor="ctr">
                    <a:solidFill>
                      <a:srgbClr val="4C216D"/>
                    </a:solidFill>
                  </a:tcPr>
                </a:tc>
                <a:tc>
                  <a:txBody>
                    <a:bodyPr/>
                    <a:lstStyle/>
                    <a:p>
                      <a:pPr algn="ctr"/>
                      <a:r>
                        <a:rPr lang="en-US" sz="2100" dirty="0">
                          <a:solidFill>
                            <a:schemeClr val="bg1"/>
                          </a:solidFill>
                          <a:latin typeface="Arial" pitchFamily="34" charset="0"/>
                          <a:cs typeface="Arial" pitchFamily="34" charset="0"/>
                        </a:rPr>
                        <a:t>2017 Clinical</a:t>
                      </a:r>
                      <a:r>
                        <a:rPr lang="en-US" sz="2100" baseline="0" dirty="0">
                          <a:solidFill>
                            <a:schemeClr val="bg1"/>
                          </a:solidFill>
                          <a:latin typeface="Arial" pitchFamily="34" charset="0"/>
                          <a:cs typeface="Arial" pitchFamily="34" charset="0"/>
                        </a:rPr>
                        <a:t> Target</a:t>
                      </a:r>
                      <a:endParaRPr lang="en-US" sz="2100" i="1" dirty="0">
                        <a:solidFill>
                          <a:schemeClr val="bg1"/>
                        </a:solidFill>
                        <a:latin typeface="Arial" pitchFamily="34" charset="0"/>
                        <a:cs typeface="Arial" pitchFamily="34" charset="0"/>
                      </a:endParaRPr>
                    </a:p>
                  </a:txBody>
                  <a:tcPr marL="68283" marR="68283" marT="34318" marB="34318" anchor="ctr">
                    <a:solidFill>
                      <a:srgbClr val="4C216D"/>
                    </a:solidFill>
                  </a:tcPr>
                </a:tc>
                <a:extLst>
                  <a:ext uri="{0D108BD9-81ED-4DB2-BD59-A6C34878D82A}">
                    <a16:rowId xmlns:a16="http://schemas.microsoft.com/office/drawing/2014/main" val="10000"/>
                  </a:ext>
                </a:extLst>
              </a:tr>
              <a:tr h="766510">
                <a:tc>
                  <a:txBody>
                    <a:bodyPr/>
                    <a:lstStyle/>
                    <a:p>
                      <a:pPr algn="l"/>
                      <a:r>
                        <a:rPr lang="en-US" sz="2100" b="1" baseline="0" dirty="0">
                          <a:solidFill>
                            <a:srgbClr val="FF0000"/>
                          </a:solidFill>
                          <a:latin typeface="Arial" pitchFamily="34" charset="0"/>
                          <a:cs typeface="Arial" pitchFamily="34" charset="0"/>
                        </a:rPr>
                        <a:t>A</a:t>
                      </a:r>
                      <a:r>
                        <a:rPr lang="en-US" sz="2100" baseline="0" dirty="0">
                          <a:solidFill>
                            <a:schemeClr val="bg1"/>
                          </a:solidFill>
                          <a:latin typeface="Arial" pitchFamily="34" charset="0"/>
                          <a:cs typeface="Arial" pitchFamily="34" charset="0"/>
                        </a:rPr>
                        <a:t>spirin when appropriate</a:t>
                      </a:r>
                      <a:endParaRPr lang="en-US" sz="2100" dirty="0">
                        <a:solidFill>
                          <a:schemeClr val="bg1"/>
                        </a:solidFill>
                        <a:latin typeface="Arial" pitchFamily="34" charset="0"/>
                        <a:cs typeface="Arial" pitchFamily="34" charset="0"/>
                      </a:endParaRPr>
                    </a:p>
                  </a:txBody>
                  <a:tcPr marL="90949" marR="90949" marT="45710" marB="45710" anchor="ctr">
                    <a:solidFill>
                      <a:srgbClr val="9D87B7"/>
                    </a:solidFill>
                  </a:tcPr>
                </a:tc>
                <a:tc>
                  <a:txBody>
                    <a:bodyPr/>
                    <a:lstStyle/>
                    <a:p>
                      <a:pPr algn="ctr"/>
                      <a:r>
                        <a:rPr lang="en-US" sz="2100" dirty="0">
                          <a:solidFill>
                            <a:schemeClr val="bg1"/>
                          </a:solidFill>
                          <a:latin typeface="Arial" pitchFamily="34" charset="0"/>
                          <a:cs typeface="Arial" pitchFamily="34" charset="0"/>
                        </a:rPr>
                        <a:t>54%</a:t>
                      </a:r>
                    </a:p>
                  </a:txBody>
                  <a:tcPr marL="90949" marR="90949" marT="45710" marB="45710" anchor="ctr">
                    <a:solidFill>
                      <a:srgbClr val="9D87B7"/>
                    </a:solidFill>
                  </a:tcPr>
                </a:tc>
                <a:tc>
                  <a:txBody>
                    <a:bodyPr/>
                    <a:lstStyle/>
                    <a:p>
                      <a:pPr algn="ctr"/>
                      <a:r>
                        <a:rPr lang="en-US" sz="2100" dirty="0">
                          <a:solidFill>
                            <a:schemeClr val="bg1"/>
                          </a:solidFill>
                          <a:latin typeface="Arial" pitchFamily="34" charset="0"/>
                          <a:cs typeface="Arial" pitchFamily="34" charset="0"/>
                        </a:rPr>
                        <a:t>65%</a:t>
                      </a:r>
                    </a:p>
                  </a:txBody>
                  <a:tcPr marL="90949" marR="90949" marT="45710" marB="45710" anchor="ctr">
                    <a:solidFill>
                      <a:srgbClr val="9D87B7"/>
                    </a:solidFill>
                  </a:tcPr>
                </a:tc>
                <a:tc>
                  <a:txBody>
                    <a:bodyPr/>
                    <a:lstStyle/>
                    <a:p>
                      <a:pPr algn="ctr"/>
                      <a:r>
                        <a:rPr lang="en-US" sz="2100" dirty="0">
                          <a:solidFill>
                            <a:schemeClr val="bg1"/>
                          </a:solidFill>
                          <a:latin typeface="Arial" pitchFamily="34" charset="0"/>
                          <a:cs typeface="Arial" pitchFamily="34" charset="0"/>
                        </a:rPr>
                        <a:t>70%</a:t>
                      </a:r>
                    </a:p>
                  </a:txBody>
                  <a:tcPr marL="90949" marR="90949" marT="45710" marB="45710" anchor="ctr">
                    <a:solidFill>
                      <a:srgbClr val="9D87B7"/>
                    </a:solidFill>
                  </a:tcPr>
                </a:tc>
                <a:extLst>
                  <a:ext uri="{0D108BD9-81ED-4DB2-BD59-A6C34878D82A}">
                    <a16:rowId xmlns:a16="http://schemas.microsoft.com/office/drawing/2014/main" val="10001"/>
                  </a:ext>
                </a:extLst>
              </a:tr>
              <a:tr h="674471">
                <a:tc>
                  <a:txBody>
                    <a:bodyPr/>
                    <a:lstStyle/>
                    <a:p>
                      <a:pPr algn="l"/>
                      <a:r>
                        <a:rPr lang="en-US" sz="2100" b="1" kern="1200" baseline="0" dirty="0">
                          <a:solidFill>
                            <a:srgbClr val="FF0000"/>
                          </a:solidFill>
                          <a:latin typeface="Arial" pitchFamily="34" charset="0"/>
                          <a:ea typeface="+mn-ea"/>
                          <a:cs typeface="Arial" pitchFamily="34" charset="0"/>
                        </a:rPr>
                        <a:t>B</a:t>
                      </a:r>
                      <a:r>
                        <a:rPr lang="en-US" sz="2100" dirty="0">
                          <a:solidFill>
                            <a:schemeClr val="bg1"/>
                          </a:solidFill>
                          <a:latin typeface="Arial" pitchFamily="34" charset="0"/>
                          <a:cs typeface="Arial" pitchFamily="34" charset="0"/>
                        </a:rPr>
                        <a:t>lood pressure c</a:t>
                      </a:r>
                      <a:r>
                        <a:rPr lang="en-US" sz="2100" baseline="0" dirty="0">
                          <a:solidFill>
                            <a:schemeClr val="bg1"/>
                          </a:solidFill>
                          <a:latin typeface="Arial" pitchFamily="34" charset="0"/>
                          <a:cs typeface="Arial" pitchFamily="34" charset="0"/>
                        </a:rPr>
                        <a:t>ontrol</a:t>
                      </a:r>
                      <a:endParaRPr lang="en-US" sz="2100" dirty="0">
                        <a:solidFill>
                          <a:schemeClr val="bg1"/>
                        </a:solidFill>
                        <a:latin typeface="Arial" pitchFamily="34" charset="0"/>
                        <a:cs typeface="Arial" pitchFamily="34" charset="0"/>
                      </a:endParaRPr>
                    </a:p>
                  </a:txBody>
                  <a:tcPr marL="90949" marR="90949" marT="45710" marB="45710" anchor="ctr">
                    <a:solidFill>
                      <a:srgbClr val="793374"/>
                    </a:solidFill>
                  </a:tcPr>
                </a:tc>
                <a:tc>
                  <a:txBody>
                    <a:bodyPr/>
                    <a:lstStyle/>
                    <a:p>
                      <a:pPr algn="ctr"/>
                      <a:r>
                        <a:rPr lang="en-US" sz="2100" dirty="0">
                          <a:solidFill>
                            <a:schemeClr val="bg1"/>
                          </a:solidFill>
                          <a:latin typeface="Arial" pitchFamily="34" charset="0"/>
                          <a:cs typeface="Arial" pitchFamily="34" charset="0"/>
                        </a:rPr>
                        <a:t>52%</a:t>
                      </a:r>
                    </a:p>
                  </a:txBody>
                  <a:tcPr marL="90949" marR="90949" marT="45710" marB="45710" anchor="ctr">
                    <a:solidFill>
                      <a:srgbClr val="793374"/>
                    </a:solidFill>
                  </a:tcPr>
                </a:tc>
                <a:tc>
                  <a:txBody>
                    <a:bodyPr/>
                    <a:lstStyle/>
                    <a:p>
                      <a:pPr algn="ctr"/>
                      <a:r>
                        <a:rPr lang="en-US" sz="2100" dirty="0">
                          <a:solidFill>
                            <a:schemeClr val="bg1"/>
                          </a:solidFill>
                          <a:latin typeface="Arial" pitchFamily="34" charset="0"/>
                          <a:cs typeface="Arial" pitchFamily="34" charset="0"/>
                        </a:rPr>
                        <a:t>65%</a:t>
                      </a:r>
                    </a:p>
                  </a:txBody>
                  <a:tcPr marL="90949" marR="90949" marT="45710" marB="45710" anchor="ctr">
                    <a:solidFill>
                      <a:srgbClr val="793374"/>
                    </a:solidFill>
                  </a:tcPr>
                </a:tc>
                <a:tc>
                  <a:txBody>
                    <a:bodyPr/>
                    <a:lstStyle/>
                    <a:p>
                      <a:pPr algn="ctr"/>
                      <a:r>
                        <a:rPr lang="en-US" sz="2100" dirty="0">
                          <a:solidFill>
                            <a:schemeClr val="bg1"/>
                          </a:solidFill>
                          <a:latin typeface="Arial" pitchFamily="34" charset="0"/>
                          <a:cs typeface="Arial" pitchFamily="34" charset="0"/>
                        </a:rPr>
                        <a:t>70%</a:t>
                      </a:r>
                    </a:p>
                  </a:txBody>
                  <a:tcPr marL="90949" marR="90949" marT="45710" marB="45710" anchor="ctr">
                    <a:solidFill>
                      <a:srgbClr val="793374"/>
                    </a:solidFill>
                  </a:tcPr>
                </a:tc>
                <a:extLst>
                  <a:ext uri="{0D108BD9-81ED-4DB2-BD59-A6C34878D82A}">
                    <a16:rowId xmlns:a16="http://schemas.microsoft.com/office/drawing/2014/main" val="10002"/>
                  </a:ext>
                </a:extLst>
              </a:tr>
              <a:tr h="659401">
                <a:tc>
                  <a:txBody>
                    <a:bodyPr/>
                    <a:lstStyle/>
                    <a:p>
                      <a:pPr algn="l"/>
                      <a:r>
                        <a:rPr lang="en-US" sz="2100" b="1" kern="1200" baseline="0" dirty="0">
                          <a:solidFill>
                            <a:srgbClr val="FF0000"/>
                          </a:solidFill>
                          <a:latin typeface="Arial" pitchFamily="34" charset="0"/>
                          <a:ea typeface="+mn-ea"/>
                          <a:cs typeface="Arial" pitchFamily="34" charset="0"/>
                        </a:rPr>
                        <a:t>C</a:t>
                      </a:r>
                      <a:r>
                        <a:rPr lang="en-US" sz="2100" dirty="0">
                          <a:solidFill>
                            <a:schemeClr val="bg1"/>
                          </a:solidFill>
                          <a:latin typeface="Arial" pitchFamily="34" charset="0"/>
                          <a:cs typeface="Arial" pitchFamily="34" charset="0"/>
                        </a:rPr>
                        <a:t>holesterol management</a:t>
                      </a:r>
                    </a:p>
                  </a:txBody>
                  <a:tcPr marL="90949" marR="90949" marT="45710" marB="45710" anchor="ctr">
                    <a:solidFill>
                      <a:srgbClr val="9D87B7"/>
                    </a:solidFill>
                  </a:tcPr>
                </a:tc>
                <a:tc>
                  <a:txBody>
                    <a:bodyPr/>
                    <a:lstStyle/>
                    <a:p>
                      <a:pPr algn="ctr"/>
                      <a:r>
                        <a:rPr lang="en-US" sz="2100" dirty="0">
                          <a:solidFill>
                            <a:schemeClr val="bg1"/>
                          </a:solidFill>
                          <a:latin typeface="Arial" pitchFamily="34" charset="0"/>
                          <a:cs typeface="Arial" pitchFamily="34" charset="0"/>
                        </a:rPr>
                        <a:t>33%</a:t>
                      </a:r>
                    </a:p>
                  </a:txBody>
                  <a:tcPr marL="90949" marR="90949" marT="45710" marB="45710" anchor="ctr">
                    <a:solidFill>
                      <a:srgbClr val="9D87B7"/>
                    </a:solidFill>
                  </a:tcPr>
                </a:tc>
                <a:tc>
                  <a:txBody>
                    <a:bodyPr/>
                    <a:lstStyle/>
                    <a:p>
                      <a:pPr algn="ctr"/>
                      <a:r>
                        <a:rPr lang="en-US" sz="2100" dirty="0">
                          <a:solidFill>
                            <a:schemeClr val="bg1"/>
                          </a:solidFill>
                          <a:latin typeface="Arial" pitchFamily="34" charset="0"/>
                          <a:cs typeface="Arial" pitchFamily="34" charset="0"/>
                        </a:rPr>
                        <a:t>65%</a:t>
                      </a:r>
                    </a:p>
                  </a:txBody>
                  <a:tcPr marL="90949" marR="90949" marT="45710" marB="45710" anchor="ctr">
                    <a:solidFill>
                      <a:srgbClr val="9D87B7"/>
                    </a:solidFill>
                  </a:tcPr>
                </a:tc>
                <a:tc>
                  <a:txBody>
                    <a:bodyPr/>
                    <a:lstStyle/>
                    <a:p>
                      <a:pPr algn="ctr"/>
                      <a:r>
                        <a:rPr lang="en-US" sz="2100" dirty="0">
                          <a:solidFill>
                            <a:schemeClr val="bg1"/>
                          </a:solidFill>
                          <a:latin typeface="Arial" pitchFamily="34" charset="0"/>
                          <a:cs typeface="Arial" pitchFamily="34" charset="0"/>
                        </a:rPr>
                        <a:t>70%</a:t>
                      </a:r>
                    </a:p>
                  </a:txBody>
                  <a:tcPr marL="90949" marR="90949" marT="45710" marB="45710" anchor="ctr">
                    <a:solidFill>
                      <a:srgbClr val="9D87B7"/>
                    </a:solidFill>
                  </a:tcPr>
                </a:tc>
                <a:extLst>
                  <a:ext uri="{0D108BD9-81ED-4DB2-BD59-A6C34878D82A}">
                    <a16:rowId xmlns:a16="http://schemas.microsoft.com/office/drawing/2014/main" val="10003"/>
                  </a:ext>
                </a:extLst>
              </a:tr>
              <a:tr h="672935">
                <a:tc>
                  <a:txBody>
                    <a:bodyPr/>
                    <a:lstStyle/>
                    <a:p>
                      <a:pPr algn="l"/>
                      <a:r>
                        <a:rPr lang="en-US" sz="2100" b="1" kern="1200" baseline="0" dirty="0">
                          <a:solidFill>
                            <a:srgbClr val="FF0000"/>
                          </a:solidFill>
                          <a:latin typeface="Arial" pitchFamily="34" charset="0"/>
                          <a:ea typeface="+mn-ea"/>
                          <a:cs typeface="Arial" pitchFamily="34" charset="0"/>
                        </a:rPr>
                        <a:t>S</a:t>
                      </a:r>
                      <a:r>
                        <a:rPr lang="en-US" sz="2100" dirty="0">
                          <a:solidFill>
                            <a:schemeClr val="bg1"/>
                          </a:solidFill>
                          <a:latin typeface="Arial" pitchFamily="34" charset="0"/>
                          <a:cs typeface="Arial" pitchFamily="34" charset="0"/>
                        </a:rPr>
                        <a:t>moking cessation</a:t>
                      </a:r>
                      <a:endParaRPr lang="en-US" sz="2100" baseline="0" dirty="0">
                        <a:solidFill>
                          <a:schemeClr val="bg1"/>
                        </a:solidFill>
                        <a:latin typeface="Arial" pitchFamily="34" charset="0"/>
                        <a:cs typeface="Arial" pitchFamily="34" charset="0"/>
                      </a:endParaRPr>
                    </a:p>
                  </a:txBody>
                  <a:tcPr marL="90949" marR="90949" marT="45710" marB="45710" anchor="ctr">
                    <a:solidFill>
                      <a:srgbClr val="793374"/>
                    </a:solidFill>
                  </a:tcPr>
                </a:tc>
                <a:tc>
                  <a:txBody>
                    <a:bodyPr/>
                    <a:lstStyle/>
                    <a:p>
                      <a:pPr algn="ctr"/>
                      <a:r>
                        <a:rPr lang="en-US" sz="2100" dirty="0">
                          <a:solidFill>
                            <a:schemeClr val="bg1"/>
                          </a:solidFill>
                          <a:latin typeface="Arial" pitchFamily="34" charset="0"/>
                          <a:cs typeface="Arial" pitchFamily="34" charset="0"/>
                        </a:rPr>
                        <a:t>22%</a:t>
                      </a:r>
                      <a:r>
                        <a:rPr lang="en-US" sz="2100" baseline="0" dirty="0">
                          <a:solidFill>
                            <a:schemeClr val="bg1"/>
                          </a:solidFill>
                          <a:latin typeface="Arial" pitchFamily="34" charset="0"/>
                          <a:cs typeface="Arial" pitchFamily="34" charset="0"/>
                        </a:rPr>
                        <a:t> </a:t>
                      </a:r>
                      <a:endParaRPr lang="en-US" sz="2100" dirty="0">
                        <a:solidFill>
                          <a:schemeClr val="bg1"/>
                        </a:solidFill>
                        <a:latin typeface="Arial" pitchFamily="34" charset="0"/>
                        <a:cs typeface="Arial" pitchFamily="34" charset="0"/>
                      </a:endParaRPr>
                    </a:p>
                  </a:txBody>
                  <a:tcPr marL="90949" marR="90949" marT="45710" marB="45710" anchor="ctr">
                    <a:solidFill>
                      <a:srgbClr val="793374"/>
                    </a:solidFill>
                  </a:tcPr>
                </a:tc>
                <a:tc>
                  <a:txBody>
                    <a:bodyPr/>
                    <a:lstStyle/>
                    <a:p>
                      <a:pPr algn="ctr"/>
                      <a:r>
                        <a:rPr lang="en-US" sz="2100" dirty="0">
                          <a:solidFill>
                            <a:schemeClr val="bg1"/>
                          </a:solidFill>
                          <a:latin typeface="Arial" pitchFamily="34" charset="0"/>
                          <a:cs typeface="Arial" pitchFamily="34" charset="0"/>
                        </a:rPr>
                        <a:t>65%</a:t>
                      </a:r>
                    </a:p>
                  </a:txBody>
                  <a:tcPr marL="90949" marR="90949" marT="45710" marB="45710" anchor="ctr">
                    <a:solidFill>
                      <a:srgbClr val="793374"/>
                    </a:solidFill>
                  </a:tcPr>
                </a:tc>
                <a:tc>
                  <a:txBody>
                    <a:bodyPr/>
                    <a:lstStyle/>
                    <a:p>
                      <a:pPr algn="ctr"/>
                      <a:r>
                        <a:rPr lang="en-US" sz="2100" dirty="0">
                          <a:solidFill>
                            <a:schemeClr val="bg1"/>
                          </a:solidFill>
                          <a:latin typeface="Arial" pitchFamily="34" charset="0"/>
                          <a:cs typeface="Arial" pitchFamily="34" charset="0"/>
                        </a:rPr>
                        <a:t>70%</a:t>
                      </a:r>
                    </a:p>
                  </a:txBody>
                  <a:tcPr marL="90949" marR="90949" marT="45710" marB="45710" anchor="ctr">
                    <a:solidFill>
                      <a:srgbClr val="793374"/>
                    </a:solidFill>
                  </a:tcPr>
                </a:tc>
                <a:extLst>
                  <a:ext uri="{0D108BD9-81ED-4DB2-BD59-A6C34878D82A}">
                    <a16:rowId xmlns:a16="http://schemas.microsoft.com/office/drawing/2014/main" val="10004"/>
                  </a:ext>
                </a:extLst>
              </a:tr>
            </a:tbl>
          </a:graphicData>
        </a:graphic>
      </p:graphicFrame>
      <p:sp>
        <p:nvSpPr>
          <p:cNvPr id="20530" name="Rectangle 1"/>
          <p:cNvSpPr>
            <a:spLocks noChangeArrowheads="1"/>
          </p:cNvSpPr>
          <p:nvPr/>
        </p:nvSpPr>
        <p:spPr bwMode="auto">
          <a:xfrm>
            <a:off x="1606160" y="6321822"/>
            <a:ext cx="7204118" cy="24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312" tIns="44724" rIns="89312" bIns="44724">
            <a:spAutoFit/>
          </a:bodyPr>
          <a:lstStyle/>
          <a:p>
            <a:pPr defTabSz="444787" fontAlgn="base">
              <a:spcBef>
                <a:spcPct val="0"/>
              </a:spcBef>
              <a:spcAft>
                <a:spcPct val="0"/>
              </a:spcAft>
            </a:pPr>
            <a:r>
              <a:rPr lang="en-US" sz="1000" dirty="0">
                <a:solidFill>
                  <a:prstClr val="black"/>
                </a:solidFill>
                <a:latin typeface="Arial" pitchFamily="34" charset="0"/>
                <a:cs typeface="Arial" pitchFamily="34" charset="0"/>
              </a:rPr>
              <a:t>National Ambulatory Medical Care Survey,  National Health and Nutrition Examination Survey</a:t>
            </a:r>
          </a:p>
        </p:txBody>
      </p:sp>
      <p:sp>
        <p:nvSpPr>
          <p:cNvPr id="20531" name="Rectangle 5"/>
          <p:cNvSpPr txBox="1">
            <a:spLocks noGrp="1" noChangeArrowheads="1"/>
          </p:cNvSpPr>
          <p:nvPr/>
        </p:nvSpPr>
        <p:spPr bwMode="auto">
          <a:xfrm>
            <a:off x="1" y="6552882"/>
            <a:ext cx="8229839" cy="38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312" tIns="44724" rIns="89312" bIns="44724"/>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606425" eaLnBrk="0" fontAlgn="base" hangingPunct="0">
              <a:spcBef>
                <a:spcPct val="0"/>
              </a:spcBef>
              <a:spcAft>
                <a:spcPct val="0"/>
              </a:spcAft>
              <a:defRPr sz="2400">
                <a:solidFill>
                  <a:schemeClr val="tx1"/>
                </a:solidFill>
                <a:latin typeface="Arial" pitchFamily="34" charset="0"/>
              </a:defRPr>
            </a:lvl6pPr>
            <a:lvl7pPr marL="2971800" indent="-228600" defTabSz="606425" eaLnBrk="0" fontAlgn="base" hangingPunct="0">
              <a:spcBef>
                <a:spcPct val="0"/>
              </a:spcBef>
              <a:spcAft>
                <a:spcPct val="0"/>
              </a:spcAft>
              <a:defRPr sz="2400">
                <a:solidFill>
                  <a:schemeClr val="tx1"/>
                </a:solidFill>
                <a:latin typeface="Arial" pitchFamily="34" charset="0"/>
              </a:defRPr>
            </a:lvl7pPr>
            <a:lvl8pPr marL="3429000" indent="-228600" defTabSz="606425" eaLnBrk="0" fontAlgn="base" hangingPunct="0">
              <a:spcBef>
                <a:spcPct val="0"/>
              </a:spcBef>
              <a:spcAft>
                <a:spcPct val="0"/>
              </a:spcAft>
              <a:defRPr sz="2400">
                <a:solidFill>
                  <a:schemeClr val="tx1"/>
                </a:solidFill>
                <a:latin typeface="Arial" pitchFamily="34" charset="0"/>
              </a:defRPr>
            </a:lvl8pPr>
            <a:lvl9pPr marL="3886200" indent="-228600" defTabSz="606425" eaLnBrk="0" fontAlgn="base" hangingPunct="0">
              <a:spcBef>
                <a:spcPct val="0"/>
              </a:spcBef>
              <a:spcAft>
                <a:spcPct val="0"/>
              </a:spcAft>
              <a:defRPr sz="2400">
                <a:solidFill>
                  <a:schemeClr val="tx1"/>
                </a:solidFill>
                <a:latin typeface="Arial" pitchFamily="34" charset="0"/>
              </a:defRPr>
            </a:lvl9pPr>
          </a:lstStyle>
          <a:p>
            <a:pPr defTabSz="444787" eaLnBrk="1" fontAlgn="base" hangingPunct="1">
              <a:spcBef>
                <a:spcPct val="0"/>
              </a:spcBef>
              <a:spcAft>
                <a:spcPct val="0"/>
              </a:spcAft>
            </a:pPr>
            <a:fld id="{01960A18-00BF-42CB-844A-A13865E42A81}" type="slidenum">
              <a:rPr lang="en-US" sz="1000">
                <a:solidFill>
                  <a:srgbClr val="FFFFFF"/>
                </a:solidFill>
                <a:latin typeface="Myriad Pro"/>
                <a:ea typeface="MS PGothic" pitchFamily="34" charset="-128"/>
              </a:rPr>
              <a:pPr defTabSz="444787" eaLnBrk="1" fontAlgn="base" hangingPunct="1">
                <a:spcBef>
                  <a:spcPct val="0"/>
                </a:spcBef>
                <a:spcAft>
                  <a:spcPct val="0"/>
                </a:spcAft>
              </a:pPr>
              <a:t>43</a:t>
            </a:fld>
            <a:endParaRPr lang="ru-RU" sz="1000">
              <a:solidFill>
                <a:srgbClr val="FFFFFF"/>
              </a:solidFill>
              <a:latin typeface="Myriad Pro"/>
              <a:ea typeface="MS PGothic" pitchFamily="34" charset="-128"/>
            </a:endParaRPr>
          </a:p>
        </p:txBody>
      </p:sp>
      <p:pic>
        <p:nvPicPr>
          <p:cNvPr id="6146" name="Picture 2" title="Circle around Blood Pressure Contr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88" y="3313733"/>
            <a:ext cx="8529637"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0"/>
          </p:nvPr>
        </p:nvSpPr>
        <p:spPr/>
        <p:txBody>
          <a:bodyPr/>
          <a:lstStyle/>
          <a:p>
            <a:fld id="{C11B6FD8-C4EA-4E12-8F8B-977C40125608}" type="slidenum">
              <a:rPr lang="en-US" smtClean="0">
                <a:solidFill>
                  <a:prstClr val="black">
                    <a:tint val="75000"/>
                  </a:prstClr>
                </a:solidFill>
              </a:rPr>
              <a:pPr/>
              <a:t>43</a:t>
            </a:fld>
            <a:endParaRPr lang="en-US" dirty="0">
              <a:solidFill>
                <a:prstClr val="black">
                  <a:tint val="75000"/>
                </a:prstClr>
              </a:solidFill>
            </a:endParaRPr>
          </a:p>
        </p:txBody>
      </p:sp>
    </p:spTree>
    <p:extLst>
      <p:ext uri="{BB962C8B-B14F-4D97-AF65-F5344CB8AC3E}">
        <p14:creationId xmlns:p14="http://schemas.microsoft.com/office/powerpoint/2010/main" val="1662916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22104"/>
            <a:ext cx="8229600" cy="1143000"/>
          </a:xfrm>
        </p:spPr>
        <p:txBody>
          <a:bodyPr/>
          <a:lstStyle/>
          <a:p>
            <a:r>
              <a:rPr lang="en-US" dirty="0"/>
              <a:t>FACTS</a:t>
            </a:r>
          </a:p>
        </p:txBody>
      </p:sp>
      <p:sp>
        <p:nvSpPr>
          <p:cNvPr id="4" name="Slide Number Placeholder 3"/>
          <p:cNvSpPr>
            <a:spLocks noGrp="1"/>
          </p:cNvSpPr>
          <p:nvPr>
            <p:ph type="sldNum" sz="quarter" idx="10"/>
          </p:nvPr>
        </p:nvSpPr>
        <p:spPr/>
        <p:txBody>
          <a:bodyPr/>
          <a:lstStyle/>
          <a:p>
            <a:fld id="{C11B6FD8-C4EA-4E12-8F8B-977C40125608}" type="slidenum">
              <a:rPr lang="en-US" smtClean="0">
                <a:solidFill>
                  <a:prstClr val="black">
                    <a:tint val="75000"/>
                  </a:prstClr>
                </a:solidFill>
              </a:rPr>
              <a:pPr/>
              <a:t>44</a:t>
            </a:fld>
            <a:endParaRPr lang="en-US">
              <a:solidFill>
                <a:prstClr val="black">
                  <a:tint val="75000"/>
                </a:prstClr>
              </a:solidFill>
            </a:endParaRPr>
          </a:p>
        </p:txBody>
      </p:sp>
    </p:spTree>
    <p:extLst>
      <p:ext uri="{BB962C8B-B14F-4D97-AF65-F5344CB8AC3E}">
        <p14:creationId xmlns:p14="http://schemas.microsoft.com/office/powerpoint/2010/main" val="32737314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7" name="Object 36"/>
          <p:cNvGraphicFramePr>
            <a:graphicFrameLocks/>
          </p:cNvGraphicFramePr>
          <p:nvPr/>
        </p:nvGraphicFramePr>
        <p:xfrm>
          <a:off x="1716288" y="2234750"/>
          <a:ext cx="6464684" cy="4145312"/>
        </p:xfrm>
        <a:graphic>
          <a:graphicData uri="http://schemas.openxmlformats.org/presentationml/2006/ole">
            <mc:AlternateContent xmlns:mc="http://schemas.openxmlformats.org/markup-compatibility/2006">
              <mc:Choice xmlns:v="urn:schemas-microsoft-com:vml" Requires="v">
                <p:oleObj spid="_x0000_s10245" name="Worksheet" r:id="rId4" imgW="8610735" imgH="5524428" progId="Excel.Sheet.8">
                  <p:embed/>
                </p:oleObj>
              </mc:Choice>
              <mc:Fallback>
                <p:oleObj name="Worksheet" r:id="rId4" imgW="8610735" imgH="5524428" progId="Excel.Sheet.8">
                  <p:embed/>
                  <p:pic>
                    <p:nvPicPr>
                      <p:cNvPr id="0" name=""/>
                      <p:cNvPicPr>
                        <a:picLocks noChangeArrowheads="1"/>
                      </p:cNvPicPr>
                      <p:nvPr/>
                    </p:nvPicPr>
                    <p:blipFill>
                      <a:blip r:embed="rId5"/>
                      <a:srcRect/>
                      <a:stretch>
                        <a:fillRect/>
                      </a:stretch>
                    </p:blipFill>
                    <p:spPr bwMode="auto">
                      <a:xfrm>
                        <a:off x="1716288" y="2234750"/>
                        <a:ext cx="6464684" cy="4145312"/>
                      </a:xfrm>
                      <a:prstGeom prst="rect">
                        <a:avLst/>
                      </a:prstGeom>
                      <a:noFill/>
                      <a:ln>
                        <a:noFill/>
                      </a:ln>
                    </p:spPr>
                  </p:pic>
                </p:oleObj>
              </mc:Fallback>
            </mc:AlternateContent>
          </a:graphicData>
        </a:graphic>
      </p:graphicFrame>
      <p:sp>
        <p:nvSpPr>
          <p:cNvPr id="1027" name="Title 1"/>
          <p:cNvSpPr>
            <a:spLocks noGrp="1"/>
          </p:cNvSpPr>
          <p:nvPr>
            <p:ph type="title"/>
          </p:nvPr>
        </p:nvSpPr>
        <p:spPr/>
        <p:txBody>
          <a:bodyPr>
            <a:normAutofit/>
          </a:bodyPr>
          <a:lstStyle/>
          <a:p>
            <a:pPr>
              <a:defRPr/>
            </a:pPr>
            <a:r>
              <a:rPr lang="en-US" dirty="0"/>
              <a:t>Only Half of Americans with Hypertension Have It Under Control</a:t>
            </a:r>
          </a:p>
        </p:txBody>
      </p:sp>
      <p:sp>
        <p:nvSpPr>
          <p:cNvPr id="23555" name="TextBox 5"/>
          <p:cNvSpPr txBox="1">
            <a:spLocks noChangeArrowheads="1"/>
          </p:cNvSpPr>
          <p:nvPr/>
        </p:nvSpPr>
        <p:spPr bwMode="auto">
          <a:xfrm>
            <a:off x="1536316" y="1911197"/>
            <a:ext cx="5921193" cy="82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13" tIns="44869" rIns="89613" bIns="44869">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606425" eaLnBrk="0" fontAlgn="base" hangingPunct="0">
              <a:spcBef>
                <a:spcPct val="0"/>
              </a:spcBef>
              <a:spcAft>
                <a:spcPct val="0"/>
              </a:spcAft>
              <a:defRPr sz="2400">
                <a:solidFill>
                  <a:schemeClr val="tx1"/>
                </a:solidFill>
                <a:latin typeface="Arial" pitchFamily="34" charset="0"/>
              </a:defRPr>
            </a:lvl6pPr>
            <a:lvl7pPr marL="2971800" indent="-228600" defTabSz="606425" eaLnBrk="0" fontAlgn="base" hangingPunct="0">
              <a:spcBef>
                <a:spcPct val="0"/>
              </a:spcBef>
              <a:spcAft>
                <a:spcPct val="0"/>
              </a:spcAft>
              <a:defRPr sz="2400">
                <a:solidFill>
                  <a:schemeClr val="tx1"/>
                </a:solidFill>
                <a:latin typeface="Arial" pitchFamily="34" charset="0"/>
              </a:defRPr>
            </a:lvl7pPr>
            <a:lvl8pPr marL="3429000" indent="-228600" defTabSz="606425" eaLnBrk="0" fontAlgn="base" hangingPunct="0">
              <a:spcBef>
                <a:spcPct val="0"/>
              </a:spcBef>
              <a:spcAft>
                <a:spcPct val="0"/>
              </a:spcAft>
              <a:defRPr sz="2400">
                <a:solidFill>
                  <a:schemeClr val="tx1"/>
                </a:solidFill>
                <a:latin typeface="Arial" pitchFamily="34" charset="0"/>
              </a:defRPr>
            </a:lvl8pPr>
            <a:lvl9pPr marL="3886200" indent="-228600" defTabSz="606425" eaLnBrk="0" fontAlgn="base" hangingPunct="0">
              <a:spcBef>
                <a:spcPct val="0"/>
              </a:spcBef>
              <a:spcAft>
                <a:spcPct val="0"/>
              </a:spcAft>
              <a:defRPr sz="2400">
                <a:solidFill>
                  <a:schemeClr val="tx1"/>
                </a:solidFill>
                <a:latin typeface="Arial" pitchFamily="34" charset="0"/>
              </a:defRPr>
            </a:lvl9pPr>
          </a:lstStyle>
          <a:p>
            <a:pPr algn="ctr" defTabSz="448240" eaLnBrk="1" fontAlgn="base" hangingPunct="1">
              <a:spcBef>
                <a:spcPct val="0"/>
              </a:spcBef>
              <a:spcAft>
                <a:spcPct val="0"/>
              </a:spcAft>
            </a:pPr>
            <a:r>
              <a:rPr lang="en-US" b="1" dirty="0">
                <a:solidFill>
                  <a:srgbClr val="793374"/>
                </a:solidFill>
                <a:ea typeface="MS PGothic" pitchFamily="34" charset="-128"/>
                <a:cs typeface="Arial" pitchFamily="34" charset="0"/>
              </a:rPr>
              <a:t>71 MILLION </a:t>
            </a:r>
          </a:p>
          <a:p>
            <a:pPr algn="ctr" defTabSz="448240" eaLnBrk="1" fontAlgn="base" hangingPunct="1">
              <a:spcBef>
                <a:spcPct val="0"/>
              </a:spcBef>
              <a:spcAft>
                <a:spcPct val="0"/>
              </a:spcAft>
            </a:pPr>
            <a:r>
              <a:rPr lang="en-US" b="1" dirty="0">
                <a:solidFill>
                  <a:prstClr val="black"/>
                </a:solidFill>
                <a:ea typeface="MS PGothic" pitchFamily="34" charset="-128"/>
                <a:cs typeface="Arial" pitchFamily="34" charset="0"/>
              </a:rPr>
              <a:t>ADULTS WITH HYPERTENSION (31%)</a:t>
            </a:r>
          </a:p>
        </p:txBody>
      </p:sp>
      <p:sp>
        <p:nvSpPr>
          <p:cNvPr id="23556" name="TextBox 8"/>
          <p:cNvSpPr txBox="1">
            <a:spLocks noChangeArrowheads="1"/>
          </p:cNvSpPr>
          <p:nvPr/>
        </p:nvSpPr>
        <p:spPr bwMode="auto">
          <a:xfrm>
            <a:off x="1716289" y="6195348"/>
            <a:ext cx="5935495" cy="22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333" tIns="33628" rIns="67333" bIns="33628">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606425" eaLnBrk="0" fontAlgn="base" hangingPunct="0">
              <a:spcBef>
                <a:spcPct val="0"/>
              </a:spcBef>
              <a:spcAft>
                <a:spcPct val="0"/>
              </a:spcAft>
              <a:defRPr sz="2400">
                <a:solidFill>
                  <a:schemeClr val="tx1"/>
                </a:solidFill>
                <a:latin typeface="Arial" pitchFamily="34" charset="0"/>
              </a:defRPr>
            </a:lvl6pPr>
            <a:lvl7pPr marL="2971800" indent="-228600" defTabSz="606425" eaLnBrk="0" fontAlgn="base" hangingPunct="0">
              <a:spcBef>
                <a:spcPct val="0"/>
              </a:spcBef>
              <a:spcAft>
                <a:spcPct val="0"/>
              </a:spcAft>
              <a:defRPr sz="2400">
                <a:solidFill>
                  <a:schemeClr val="tx1"/>
                </a:solidFill>
                <a:latin typeface="Arial" pitchFamily="34" charset="0"/>
              </a:defRPr>
            </a:lvl7pPr>
            <a:lvl8pPr marL="3429000" indent="-228600" defTabSz="606425" eaLnBrk="0" fontAlgn="base" hangingPunct="0">
              <a:spcBef>
                <a:spcPct val="0"/>
              </a:spcBef>
              <a:spcAft>
                <a:spcPct val="0"/>
              </a:spcAft>
              <a:defRPr sz="2400">
                <a:solidFill>
                  <a:schemeClr val="tx1"/>
                </a:solidFill>
                <a:latin typeface="Arial" pitchFamily="34" charset="0"/>
              </a:defRPr>
            </a:lvl8pPr>
            <a:lvl9pPr marL="3886200" indent="-228600" defTabSz="606425" eaLnBrk="0" fontAlgn="base" hangingPunct="0">
              <a:spcBef>
                <a:spcPct val="0"/>
              </a:spcBef>
              <a:spcAft>
                <a:spcPct val="0"/>
              </a:spcAft>
              <a:defRPr sz="2400">
                <a:solidFill>
                  <a:schemeClr val="tx1"/>
                </a:solidFill>
                <a:latin typeface="Arial" pitchFamily="34" charset="0"/>
              </a:defRPr>
            </a:lvl9pPr>
          </a:lstStyle>
          <a:p>
            <a:pPr defTabSz="448240" eaLnBrk="1" fontAlgn="base" hangingPunct="1">
              <a:spcBef>
                <a:spcPct val="0"/>
              </a:spcBef>
              <a:spcAft>
                <a:spcPct val="0"/>
              </a:spcAft>
            </a:pPr>
            <a:r>
              <a:rPr lang="en-US" sz="1000" dirty="0">
                <a:solidFill>
                  <a:prstClr val="black"/>
                </a:solidFill>
                <a:cs typeface="Arial" pitchFamily="34" charset="0"/>
              </a:rPr>
              <a:t>SOURCE:  </a:t>
            </a:r>
            <a:r>
              <a:rPr lang="en-US" sz="900" dirty="0">
                <a:solidFill>
                  <a:prstClr val="black"/>
                </a:solidFill>
              </a:rPr>
              <a:t>National Health and Nutrition Examination Survey</a:t>
            </a:r>
            <a:r>
              <a:rPr lang="en-US" sz="1000" dirty="0">
                <a:solidFill>
                  <a:prstClr val="black"/>
                </a:solidFill>
                <a:cs typeface="Arial" pitchFamily="34" charset="0"/>
              </a:rPr>
              <a:t> 2011-2012.</a:t>
            </a:r>
          </a:p>
        </p:txBody>
      </p:sp>
      <p:sp>
        <p:nvSpPr>
          <p:cNvPr id="23558" name="TextBox 5"/>
          <p:cNvSpPr txBox="1">
            <a:spLocks noChangeArrowheads="1"/>
          </p:cNvSpPr>
          <p:nvPr/>
        </p:nvSpPr>
        <p:spPr bwMode="auto">
          <a:xfrm>
            <a:off x="4966508" y="4331382"/>
            <a:ext cx="952301" cy="312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13" tIns="44869" rIns="89613" bIns="44869">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606425" eaLnBrk="0" fontAlgn="base" hangingPunct="0">
              <a:spcBef>
                <a:spcPct val="0"/>
              </a:spcBef>
              <a:spcAft>
                <a:spcPct val="0"/>
              </a:spcAft>
              <a:defRPr sz="2400">
                <a:solidFill>
                  <a:schemeClr val="tx1"/>
                </a:solidFill>
                <a:latin typeface="Arial" pitchFamily="34" charset="0"/>
              </a:defRPr>
            </a:lvl6pPr>
            <a:lvl7pPr marL="2971800" indent="-228600" defTabSz="606425" eaLnBrk="0" fontAlgn="base" hangingPunct="0">
              <a:spcBef>
                <a:spcPct val="0"/>
              </a:spcBef>
              <a:spcAft>
                <a:spcPct val="0"/>
              </a:spcAft>
              <a:defRPr sz="2400">
                <a:solidFill>
                  <a:schemeClr val="tx1"/>
                </a:solidFill>
                <a:latin typeface="Arial" pitchFamily="34" charset="0"/>
              </a:defRPr>
            </a:lvl7pPr>
            <a:lvl8pPr marL="3429000" indent="-228600" defTabSz="606425" eaLnBrk="0" fontAlgn="base" hangingPunct="0">
              <a:spcBef>
                <a:spcPct val="0"/>
              </a:spcBef>
              <a:spcAft>
                <a:spcPct val="0"/>
              </a:spcAft>
              <a:defRPr sz="2400">
                <a:solidFill>
                  <a:schemeClr val="tx1"/>
                </a:solidFill>
                <a:latin typeface="Arial" pitchFamily="34" charset="0"/>
              </a:defRPr>
            </a:lvl8pPr>
            <a:lvl9pPr marL="3886200" indent="-228600" defTabSz="606425" eaLnBrk="0" fontAlgn="base" hangingPunct="0">
              <a:spcBef>
                <a:spcPct val="0"/>
              </a:spcBef>
              <a:spcAft>
                <a:spcPct val="0"/>
              </a:spcAft>
              <a:defRPr sz="2400">
                <a:solidFill>
                  <a:schemeClr val="tx1"/>
                </a:solidFill>
                <a:latin typeface="Arial" pitchFamily="34" charset="0"/>
              </a:defRPr>
            </a:lvl9pPr>
          </a:lstStyle>
          <a:p>
            <a:pPr algn="ctr" defTabSz="448240" eaLnBrk="1" fontAlgn="base" hangingPunct="1">
              <a:spcBef>
                <a:spcPct val="0"/>
              </a:spcBef>
              <a:spcAft>
                <a:spcPct val="0"/>
              </a:spcAft>
            </a:pPr>
            <a:r>
              <a:rPr lang="en-US" sz="1400" b="1" dirty="0">
                <a:solidFill>
                  <a:prstClr val="white"/>
                </a:solidFill>
                <a:ea typeface="MS PGothic" pitchFamily="34" charset="-128"/>
                <a:cs typeface="Arial" pitchFamily="34" charset="0"/>
              </a:rPr>
              <a:t>(35 M)</a:t>
            </a:r>
          </a:p>
        </p:txBody>
      </p:sp>
    </p:spTree>
    <p:extLst>
      <p:ext uri="{BB962C8B-B14F-4D97-AF65-F5344CB8AC3E}">
        <p14:creationId xmlns:p14="http://schemas.microsoft.com/office/powerpoint/2010/main" val="41680738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80" name="Object 36"/>
          <p:cNvGraphicFramePr>
            <a:graphicFrameLocks/>
          </p:cNvGraphicFramePr>
          <p:nvPr/>
        </p:nvGraphicFramePr>
        <p:xfrm>
          <a:off x="1522014" y="2195554"/>
          <a:ext cx="6873494" cy="4475459"/>
        </p:xfrm>
        <a:graphic>
          <a:graphicData uri="http://schemas.openxmlformats.org/presentationml/2006/ole">
            <mc:AlternateContent xmlns:mc="http://schemas.openxmlformats.org/markup-compatibility/2006">
              <mc:Choice xmlns:v="urn:schemas-microsoft-com:vml" Requires="v">
                <p:oleObj spid="_x0000_s11269" name="Worksheet" r:id="rId4" imgW="8763135" imgH="5514972" progId="Excel.Sheet.8">
                  <p:embed/>
                </p:oleObj>
              </mc:Choice>
              <mc:Fallback>
                <p:oleObj name="Worksheet" r:id="rId4" imgW="8763135" imgH="5514972" progId="Excel.Sheet.8">
                  <p:embed/>
                  <p:pic>
                    <p:nvPicPr>
                      <p:cNvPr id="0" name=""/>
                      <p:cNvPicPr>
                        <a:picLocks noChangeArrowheads="1"/>
                      </p:cNvPicPr>
                      <p:nvPr/>
                    </p:nvPicPr>
                    <p:blipFill>
                      <a:blip r:embed="rId5"/>
                      <a:srcRect/>
                      <a:stretch>
                        <a:fillRect/>
                      </a:stretch>
                    </p:blipFill>
                    <p:spPr bwMode="auto">
                      <a:xfrm>
                        <a:off x="1522014" y="2195554"/>
                        <a:ext cx="6873494" cy="4475459"/>
                      </a:xfrm>
                      <a:prstGeom prst="rect">
                        <a:avLst/>
                      </a:prstGeom>
                      <a:noFill/>
                      <a:ln>
                        <a:noFill/>
                      </a:ln>
                    </p:spPr>
                  </p:pic>
                </p:oleObj>
              </mc:Fallback>
            </mc:AlternateContent>
          </a:graphicData>
        </a:graphic>
      </p:graphicFrame>
      <p:sp>
        <p:nvSpPr>
          <p:cNvPr id="24578" name="Title 1"/>
          <p:cNvSpPr>
            <a:spLocks noGrp="1"/>
          </p:cNvSpPr>
          <p:nvPr>
            <p:ph type="title"/>
          </p:nvPr>
        </p:nvSpPr>
        <p:spPr/>
        <p:txBody>
          <a:bodyPr>
            <a:normAutofit/>
          </a:bodyPr>
          <a:lstStyle/>
          <a:p>
            <a:pPr eaLnBrk="1" hangingPunct="1"/>
            <a:r>
              <a:rPr lang="en-US" dirty="0">
                <a:solidFill>
                  <a:srgbClr val="953735"/>
                </a:solidFill>
              </a:rPr>
              <a:t>Awareness and Treatment among Adults with Uncontrolled Hypertension</a:t>
            </a:r>
          </a:p>
        </p:txBody>
      </p:sp>
      <p:sp>
        <p:nvSpPr>
          <p:cNvPr id="24584" name="TextBox 5"/>
          <p:cNvSpPr txBox="1">
            <a:spLocks noChangeArrowheads="1"/>
          </p:cNvSpPr>
          <p:nvPr/>
        </p:nvSpPr>
        <p:spPr bwMode="auto">
          <a:xfrm>
            <a:off x="1522016" y="1822424"/>
            <a:ext cx="5843721" cy="1198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65" tIns="44893" rIns="89665" bIns="44893">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606425" eaLnBrk="0" fontAlgn="base" hangingPunct="0">
              <a:spcBef>
                <a:spcPct val="0"/>
              </a:spcBef>
              <a:spcAft>
                <a:spcPct val="0"/>
              </a:spcAft>
              <a:defRPr sz="2400">
                <a:solidFill>
                  <a:schemeClr val="tx1"/>
                </a:solidFill>
                <a:latin typeface="Arial" pitchFamily="34" charset="0"/>
              </a:defRPr>
            </a:lvl6pPr>
            <a:lvl7pPr marL="2971800" indent="-228600" defTabSz="606425" eaLnBrk="0" fontAlgn="base" hangingPunct="0">
              <a:spcBef>
                <a:spcPct val="0"/>
              </a:spcBef>
              <a:spcAft>
                <a:spcPct val="0"/>
              </a:spcAft>
              <a:defRPr sz="2400">
                <a:solidFill>
                  <a:schemeClr val="tx1"/>
                </a:solidFill>
                <a:latin typeface="Arial" pitchFamily="34" charset="0"/>
              </a:defRPr>
            </a:lvl7pPr>
            <a:lvl8pPr marL="3429000" indent="-228600" defTabSz="606425" eaLnBrk="0" fontAlgn="base" hangingPunct="0">
              <a:spcBef>
                <a:spcPct val="0"/>
              </a:spcBef>
              <a:spcAft>
                <a:spcPct val="0"/>
              </a:spcAft>
              <a:defRPr sz="2400">
                <a:solidFill>
                  <a:schemeClr val="tx1"/>
                </a:solidFill>
                <a:latin typeface="Arial" pitchFamily="34" charset="0"/>
              </a:defRPr>
            </a:lvl8pPr>
            <a:lvl9pPr marL="3886200" indent="-228600" defTabSz="606425" eaLnBrk="0" fontAlgn="base" hangingPunct="0">
              <a:spcBef>
                <a:spcPct val="0"/>
              </a:spcBef>
              <a:spcAft>
                <a:spcPct val="0"/>
              </a:spcAft>
              <a:defRPr sz="2400">
                <a:solidFill>
                  <a:schemeClr val="tx1"/>
                </a:solidFill>
                <a:latin typeface="Arial" pitchFamily="34" charset="0"/>
              </a:defRPr>
            </a:lvl9pPr>
          </a:lstStyle>
          <a:p>
            <a:pPr algn="ctr" defTabSz="448496" eaLnBrk="1" fontAlgn="base" hangingPunct="1">
              <a:spcBef>
                <a:spcPct val="0"/>
              </a:spcBef>
              <a:spcAft>
                <a:spcPct val="0"/>
              </a:spcAft>
            </a:pPr>
            <a:r>
              <a:rPr lang="en-US" b="1" dirty="0">
                <a:solidFill>
                  <a:srgbClr val="793374"/>
                </a:solidFill>
                <a:ea typeface="MS PGothic" pitchFamily="34" charset="-128"/>
                <a:cs typeface="Arial" pitchFamily="34" charset="0"/>
              </a:rPr>
              <a:t>35 MILLION </a:t>
            </a:r>
          </a:p>
          <a:p>
            <a:pPr algn="ctr" defTabSz="448496" eaLnBrk="1" fontAlgn="base" hangingPunct="1">
              <a:spcBef>
                <a:spcPct val="0"/>
              </a:spcBef>
              <a:spcAft>
                <a:spcPct val="0"/>
              </a:spcAft>
            </a:pPr>
            <a:r>
              <a:rPr lang="en-US" b="1" dirty="0">
                <a:solidFill>
                  <a:prstClr val="black"/>
                </a:solidFill>
                <a:ea typeface="MS PGothic" pitchFamily="34" charset="-128"/>
                <a:cs typeface="Arial" pitchFamily="34" charset="0"/>
              </a:rPr>
              <a:t>ADULTS WITH UNCONTROLLED HYPERTENSION</a:t>
            </a:r>
          </a:p>
        </p:txBody>
      </p:sp>
      <p:sp>
        <p:nvSpPr>
          <p:cNvPr id="6" name="TextBox 8"/>
          <p:cNvSpPr txBox="1">
            <a:spLocks noChangeArrowheads="1"/>
          </p:cNvSpPr>
          <p:nvPr/>
        </p:nvSpPr>
        <p:spPr bwMode="auto">
          <a:xfrm>
            <a:off x="1716288" y="6195208"/>
            <a:ext cx="6421777" cy="25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369" tIns="33648" rIns="67369" bIns="33648">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606425" eaLnBrk="0" fontAlgn="base" hangingPunct="0">
              <a:spcBef>
                <a:spcPct val="0"/>
              </a:spcBef>
              <a:spcAft>
                <a:spcPct val="0"/>
              </a:spcAft>
              <a:defRPr sz="2400">
                <a:solidFill>
                  <a:schemeClr val="tx1"/>
                </a:solidFill>
                <a:latin typeface="Arial" pitchFamily="34" charset="0"/>
              </a:defRPr>
            </a:lvl6pPr>
            <a:lvl7pPr marL="2971800" indent="-228600" defTabSz="606425" eaLnBrk="0" fontAlgn="base" hangingPunct="0">
              <a:spcBef>
                <a:spcPct val="0"/>
              </a:spcBef>
              <a:spcAft>
                <a:spcPct val="0"/>
              </a:spcAft>
              <a:defRPr sz="2400">
                <a:solidFill>
                  <a:schemeClr val="tx1"/>
                </a:solidFill>
                <a:latin typeface="Arial" pitchFamily="34" charset="0"/>
              </a:defRPr>
            </a:lvl7pPr>
            <a:lvl8pPr marL="3429000" indent="-228600" defTabSz="606425" eaLnBrk="0" fontAlgn="base" hangingPunct="0">
              <a:spcBef>
                <a:spcPct val="0"/>
              </a:spcBef>
              <a:spcAft>
                <a:spcPct val="0"/>
              </a:spcAft>
              <a:defRPr sz="2400">
                <a:solidFill>
                  <a:schemeClr val="tx1"/>
                </a:solidFill>
                <a:latin typeface="Arial" pitchFamily="34" charset="0"/>
              </a:defRPr>
            </a:lvl8pPr>
            <a:lvl9pPr marL="3886200" indent="-228600" defTabSz="606425" eaLnBrk="0" fontAlgn="base" hangingPunct="0">
              <a:spcBef>
                <a:spcPct val="0"/>
              </a:spcBef>
              <a:spcAft>
                <a:spcPct val="0"/>
              </a:spcAft>
              <a:defRPr sz="2400">
                <a:solidFill>
                  <a:schemeClr val="tx1"/>
                </a:solidFill>
                <a:latin typeface="Arial" pitchFamily="34" charset="0"/>
              </a:defRPr>
            </a:lvl9pPr>
          </a:lstStyle>
          <a:p>
            <a:pPr defTabSz="448496" eaLnBrk="1" fontAlgn="base" hangingPunct="1">
              <a:spcBef>
                <a:spcPct val="0"/>
              </a:spcBef>
              <a:spcAft>
                <a:spcPct val="0"/>
              </a:spcAft>
            </a:pPr>
            <a:r>
              <a:rPr lang="en-US" sz="1000" dirty="0">
                <a:solidFill>
                  <a:prstClr val="black"/>
                </a:solidFill>
                <a:cs typeface="Arial" pitchFamily="34" charset="0"/>
              </a:rPr>
              <a:t>SOURCE:  </a:t>
            </a:r>
            <a:r>
              <a:rPr lang="en-US" sz="1100" dirty="0">
                <a:solidFill>
                  <a:prstClr val="black"/>
                </a:solidFill>
              </a:rPr>
              <a:t>National Health and Nutrition Examination Survey</a:t>
            </a:r>
            <a:r>
              <a:rPr lang="en-US" sz="1200" dirty="0">
                <a:solidFill>
                  <a:prstClr val="black"/>
                </a:solidFill>
                <a:cs typeface="Arial" pitchFamily="34" charset="0"/>
              </a:rPr>
              <a:t> </a:t>
            </a:r>
            <a:r>
              <a:rPr lang="en-US" sz="1000" dirty="0">
                <a:solidFill>
                  <a:prstClr val="black"/>
                </a:solidFill>
                <a:cs typeface="Arial" pitchFamily="34" charset="0"/>
              </a:rPr>
              <a:t>2011-2012.</a:t>
            </a:r>
          </a:p>
        </p:txBody>
      </p:sp>
    </p:spTree>
    <p:extLst>
      <p:ext uri="{BB962C8B-B14F-4D97-AF65-F5344CB8AC3E}">
        <p14:creationId xmlns:p14="http://schemas.microsoft.com/office/powerpoint/2010/main" val="339598712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Grp="1"/>
          </p:cNvGraphicFramePr>
          <p:nvPr/>
        </p:nvGraphicFramePr>
        <p:xfrm>
          <a:off x="328955" y="1210937"/>
          <a:ext cx="8338298" cy="4555314"/>
        </p:xfrm>
        <a:graphic>
          <a:graphicData uri="http://schemas.openxmlformats.org/presentationml/2006/ole">
            <mc:AlternateContent xmlns:mc="http://schemas.openxmlformats.org/markup-compatibility/2006">
              <mc:Choice xmlns:v="urn:schemas-microsoft-com:vml" Requires="v">
                <p:oleObj spid="_x0000_s12293" name="Worksheet" r:id="rId4" imgW="8762943" imgH="5715093" progId="Excel.Sheet.8">
                  <p:embed/>
                </p:oleObj>
              </mc:Choice>
              <mc:Fallback>
                <p:oleObj name="Worksheet" r:id="rId4" imgW="8762943" imgH="5715093" progId="Excel.Sheet.8">
                  <p:embed/>
                  <p:pic>
                    <p:nvPicPr>
                      <p:cNvPr id="0" name=""/>
                      <p:cNvPicPr>
                        <a:picLocks noGrp="1" noChangeArrowheads="1"/>
                      </p:cNvPicPr>
                      <p:nvPr/>
                    </p:nvPicPr>
                    <p:blipFill>
                      <a:blip r:embed="rId5"/>
                      <a:srcRect/>
                      <a:stretch>
                        <a:fillRect/>
                      </a:stretch>
                    </p:blipFill>
                    <p:spPr bwMode="auto">
                      <a:xfrm>
                        <a:off x="328955" y="1210937"/>
                        <a:ext cx="8338298" cy="4555314"/>
                      </a:xfrm>
                      <a:prstGeom prst="rect">
                        <a:avLst/>
                      </a:prstGeom>
                      <a:noFill/>
                      <a:ln>
                        <a:noFill/>
                      </a:ln>
                    </p:spPr>
                  </p:pic>
                </p:oleObj>
              </mc:Fallback>
            </mc:AlternateContent>
          </a:graphicData>
        </a:graphic>
      </p:graphicFrame>
      <p:sp>
        <p:nvSpPr>
          <p:cNvPr id="33795" name="Rectangle 4"/>
          <p:cNvSpPr>
            <a:spLocks noChangeArrowheads="1"/>
          </p:cNvSpPr>
          <p:nvPr/>
        </p:nvSpPr>
        <p:spPr bwMode="auto">
          <a:xfrm>
            <a:off x="739880" y="425795"/>
            <a:ext cx="7772400" cy="1143000"/>
          </a:xfrm>
          <a:prstGeom prst="rect">
            <a:avLst/>
          </a:prstGeom>
          <a:noFill/>
          <a:ln w="9525">
            <a:noFill/>
            <a:miter lim="800000"/>
            <a:headEnd/>
            <a:tailEnd/>
          </a:ln>
        </p:spPr>
        <p:txBody>
          <a:bodyPr lIns="88962" tIns="44556" rIns="88962" bIns="44556" anchor="ctr"/>
          <a:lstStyle/>
          <a:p>
            <a:pPr algn="ctr" defTabSz="888020" eaLnBrk="0" fontAlgn="base" hangingPunct="0">
              <a:spcBef>
                <a:spcPct val="0"/>
              </a:spcBef>
              <a:spcAft>
                <a:spcPct val="0"/>
              </a:spcAft>
              <a:defRPr/>
            </a:pPr>
            <a:r>
              <a:rPr lang="en-US" sz="2800" b="1" dirty="0">
                <a:solidFill>
                  <a:srgbClr val="953735"/>
                </a:solidFill>
                <a:latin typeface="Myriad Pro" pitchFamily="34" charset="0"/>
              </a:rPr>
              <a:t>Most People with Uncontrolled HTN are Insured and Seen Regularly</a:t>
            </a:r>
          </a:p>
        </p:txBody>
      </p:sp>
      <p:sp>
        <p:nvSpPr>
          <p:cNvPr id="11" name="Footer Placeholder 10"/>
          <p:cNvSpPr>
            <a:spLocks noGrp="1"/>
          </p:cNvSpPr>
          <p:nvPr>
            <p:ph type="ftr" sz="quarter" idx="4294967295"/>
          </p:nvPr>
        </p:nvSpPr>
        <p:spPr>
          <a:xfrm>
            <a:off x="0" y="6553200"/>
            <a:ext cx="8229600" cy="381000"/>
          </a:xfrm>
          <a:prstGeom prst="rect">
            <a:avLst/>
          </a:prstGeom>
        </p:spPr>
        <p:txBody>
          <a:bodyPr lIns="89050" tIns="44598" rIns="89050" bIns="44598"/>
          <a:lstStyle/>
          <a:p>
            <a:pPr defTabSz="445185" fontAlgn="base">
              <a:spcBef>
                <a:spcPct val="0"/>
              </a:spcBef>
              <a:spcAft>
                <a:spcPct val="0"/>
              </a:spcAft>
            </a:pPr>
            <a:r>
              <a:rPr lang="en-US" dirty="0">
                <a:solidFill>
                  <a:srgbClr val="FFFFFF"/>
                </a:solidFill>
                <a:latin typeface="Arial" charset="0"/>
              </a:rPr>
              <a:t>6</a:t>
            </a:r>
            <a:endParaRPr lang="ru-RU" dirty="0">
              <a:solidFill>
                <a:srgbClr val="FFFFFF"/>
              </a:solidFill>
              <a:latin typeface="Arial" charset="0"/>
            </a:endParaRPr>
          </a:p>
        </p:txBody>
      </p:sp>
      <p:sp>
        <p:nvSpPr>
          <p:cNvPr id="2" name="Rectangle 1"/>
          <p:cNvSpPr/>
          <p:nvPr/>
        </p:nvSpPr>
        <p:spPr>
          <a:xfrm>
            <a:off x="6041335" y="5708571"/>
            <a:ext cx="2916497" cy="10917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6863" tIns="33377" rIns="66863" bIns="33377" rtlCol="0" anchor="ctr"/>
          <a:lstStyle/>
          <a:p>
            <a:pPr algn="ctr" defTabSz="445185" fontAlgn="base">
              <a:spcBef>
                <a:spcPct val="0"/>
              </a:spcBef>
              <a:spcAft>
                <a:spcPct val="0"/>
              </a:spcAft>
            </a:pPr>
            <a:endParaRPr lang="en-US">
              <a:solidFill>
                <a:prstClr val="white"/>
              </a:solidFill>
            </a:endParaRPr>
          </a:p>
        </p:txBody>
      </p:sp>
      <p:sp>
        <p:nvSpPr>
          <p:cNvPr id="9" name="TextBox 13"/>
          <p:cNvSpPr txBox="1">
            <a:spLocks noChangeArrowheads="1"/>
          </p:cNvSpPr>
          <p:nvPr/>
        </p:nvSpPr>
        <p:spPr bwMode="auto">
          <a:xfrm>
            <a:off x="6041333" y="5530417"/>
            <a:ext cx="2689090" cy="101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949" tIns="44550" rIns="88949" bIns="44550">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606425" eaLnBrk="0" fontAlgn="base" hangingPunct="0">
              <a:spcBef>
                <a:spcPct val="0"/>
              </a:spcBef>
              <a:spcAft>
                <a:spcPct val="0"/>
              </a:spcAft>
              <a:defRPr sz="2400">
                <a:solidFill>
                  <a:schemeClr val="tx1"/>
                </a:solidFill>
                <a:latin typeface="Arial" pitchFamily="34" charset="0"/>
              </a:defRPr>
            </a:lvl6pPr>
            <a:lvl7pPr marL="2971800" indent="-228600" defTabSz="606425" eaLnBrk="0" fontAlgn="base" hangingPunct="0">
              <a:spcBef>
                <a:spcPct val="0"/>
              </a:spcBef>
              <a:spcAft>
                <a:spcPct val="0"/>
              </a:spcAft>
              <a:defRPr sz="2400">
                <a:solidFill>
                  <a:schemeClr val="tx1"/>
                </a:solidFill>
                <a:latin typeface="Arial" pitchFamily="34" charset="0"/>
              </a:defRPr>
            </a:lvl7pPr>
            <a:lvl8pPr marL="3429000" indent="-228600" defTabSz="606425" eaLnBrk="0" fontAlgn="base" hangingPunct="0">
              <a:spcBef>
                <a:spcPct val="0"/>
              </a:spcBef>
              <a:spcAft>
                <a:spcPct val="0"/>
              </a:spcAft>
              <a:defRPr sz="2400">
                <a:solidFill>
                  <a:schemeClr val="tx1"/>
                </a:solidFill>
                <a:latin typeface="Arial" pitchFamily="34" charset="0"/>
              </a:defRPr>
            </a:lvl8pPr>
            <a:lvl9pPr marL="3886200" indent="-228600" defTabSz="606425" eaLnBrk="0" fontAlgn="base" hangingPunct="0">
              <a:spcBef>
                <a:spcPct val="0"/>
              </a:spcBef>
              <a:spcAft>
                <a:spcPct val="0"/>
              </a:spcAft>
              <a:defRPr sz="2400">
                <a:solidFill>
                  <a:schemeClr val="tx1"/>
                </a:solidFill>
                <a:latin typeface="Arial" pitchFamily="34" charset="0"/>
              </a:defRPr>
            </a:lvl9pPr>
          </a:lstStyle>
          <a:p>
            <a:pPr algn="ctr" defTabSz="445185" eaLnBrk="1" fontAlgn="base" hangingPunct="1">
              <a:spcBef>
                <a:spcPct val="0"/>
              </a:spcBef>
              <a:spcAft>
                <a:spcPts val="600"/>
              </a:spcAft>
            </a:pPr>
            <a:r>
              <a:rPr lang="en-US" sz="1500" dirty="0">
                <a:solidFill>
                  <a:prstClr val="black"/>
                </a:solidFill>
                <a:cs typeface="Arial" pitchFamily="34" charset="0"/>
              </a:rPr>
              <a:t>≥2      1    None</a:t>
            </a:r>
          </a:p>
          <a:p>
            <a:pPr algn="ctr" defTabSz="445185" eaLnBrk="1" fontAlgn="base" hangingPunct="1">
              <a:spcBef>
                <a:spcPct val="0"/>
              </a:spcBef>
              <a:spcAft>
                <a:spcPts val="600"/>
              </a:spcAft>
            </a:pPr>
            <a:r>
              <a:rPr lang="en-US" sz="2000" b="1" dirty="0">
                <a:solidFill>
                  <a:prstClr val="black"/>
                </a:solidFill>
                <a:cs typeface="Arial" pitchFamily="34" charset="0"/>
              </a:rPr>
              <a:t># Times Received Care in Past Year</a:t>
            </a:r>
          </a:p>
        </p:txBody>
      </p:sp>
      <p:sp>
        <p:nvSpPr>
          <p:cNvPr id="7" name="TextBox 12"/>
          <p:cNvSpPr txBox="1">
            <a:spLocks noChangeArrowheads="1"/>
          </p:cNvSpPr>
          <p:nvPr/>
        </p:nvSpPr>
        <p:spPr bwMode="auto">
          <a:xfrm>
            <a:off x="3486998" y="5534029"/>
            <a:ext cx="2278549" cy="71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49" tIns="44550" rIns="88949" bIns="44550">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606425" eaLnBrk="0" fontAlgn="base" hangingPunct="0">
              <a:spcBef>
                <a:spcPct val="0"/>
              </a:spcBef>
              <a:spcAft>
                <a:spcPct val="0"/>
              </a:spcAft>
              <a:defRPr sz="2400">
                <a:solidFill>
                  <a:schemeClr val="tx1"/>
                </a:solidFill>
                <a:latin typeface="Arial" pitchFamily="34" charset="0"/>
              </a:defRPr>
            </a:lvl6pPr>
            <a:lvl7pPr marL="2971800" indent="-228600" defTabSz="606425" eaLnBrk="0" fontAlgn="base" hangingPunct="0">
              <a:spcBef>
                <a:spcPct val="0"/>
              </a:spcBef>
              <a:spcAft>
                <a:spcPct val="0"/>
              </a:spcAft>
              <a:defRPr sz="2400">
                <a:solidFill>
                  <a:schemeClr val="tx1"/>
                </a:solidFill>
                <a:latin typeface="Arial" pitchFamily="34" charset="0"/>
              </a:defRPr>
            </a:lvl7pPr>
            <a:lvl8pPr marL="3429000" indent="-228600" defTabSz="606425" eaLnBrk="0" fontAlgn="base" hangingPunct="0">
              <a:spcBef>
                <a:spcPct val="0"/>
              </a:spcBef>
              <a:spcAft>
                <a:spcPct val="0"/>
              </a:spcAft>
              <a:defRPr sz="2400">
                <a:solidFill>
                  <a:schemeClr val="tx1"/>
                </a:solidFill>
                <a:latin typeface="Arial" pitchFamily="34" charset="0"/>
              </a:defRPr>
            </a:lvl8pPr>
            <a:lvl9pPr marL="3886200" indent="-228600" defTabSz="606425" eaLnBrk="0" fontAlgn="base" hangingPunct="0">
              <a:spcBef>
                <a:spcPct val="0"/>
              </a:spcBef>
              <a:spcAft>
                <a:spcPct val="0"/>
              </a:spcAft>
              <a:defRPr sz="2400">
                <a:solidFill>
                  <a:schemeClr val="tx1"/>
                </a:solidFill>
                <a:latin typeface="Arial" pitchFamily="34" charset="0"/>
              </a:defRPr>
            </a:lvl9pPr>
          </a:lstStyle>
          <a:p>
            <a:pPr algn="ctr" defTabSz="445185" eaLnBrk="1" fontAlgn="base" hangingPunct="1">
              <a:spcBef>
                <a:spcPct val="0"/>
              </a:spcBef>
              <a:spcAft>
                <a:spcPts val="600"/>
              </a:spcAft>
            </a:pPr>
            <a:r>
              <a:rPr lang="en-US" sz="1500" dirty="0">
                <a:solidFill>
                  <a:prstClr val="black"/>
                </a:solidFill>
                <a:cs typeface="Arial" pitchFamily="34" charset="0"/>
              </a:rPr>
              <a:t>Yes     No</a:t>
            </a:r>
          </a:p>
          <a:p>
            <a:pPr algn="ctr" defTabSz="445185" eaLnBrk="1" fontAlgn="base" hangingPunct="1">
              <a:spcBef>
                <a:spcPct val="0"/>
              </a:spcBef>
              <a:spcAft>
                <a:spcPct val="0"/>
              </a:spcAft>
            </a:pPr>
            <a:r>
              <a:rPr lang="en-US" sz="2000" b="1" dirty="0">
                <a:solidFill>
                  <a:prstClr val="black"/>
                </a:solidFill>
                <a:cs typeface="Arial" pitchFamily="34" charset="0"/>
              </a:rPr>
              <a:t>Health Insurance</a:t>
            </a:r>
          </a:p>
        </p:txBody>
      </p:sp>
      <p:sp>
        <p:nvSpPr>
          <p:cNvPr id="6" name="TextBox 11"/>
          <p:cNvSpPr txBox="1">
            <a:spLocks noChangeArrowheads="1"/>
          </p:cNvSpPr>
          <p:nvPr/>
        </p:nvSpPr>
        <p:spPr bwMode="auto">
          <a:xfrm>
            <a:off x="914400" y="5506193"/>
            <a:ext cx="2573078" cy="101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949" tIns="44550" rIns="88949" bIns="44550">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606425" eaLnBrk="0" fontAlgn="base" hangingPunct="0">
              <a:spcBef>
                <a:spcPct val="0"/>
              </a:spcBef>
              <a:spcAft>
                <a:spcPct val="0"/>
              </a:spcAft>
              <a:defRPr sz="2400">
                <a:solidFill>
                  <a:schemeClr val="tx1"/>
                </a:solidFill>
                <a:latin typeface="Arial" pitchFamily="34" charset="0"/>
              </a:defRPr>
            </a:lvl6pPr>
            <a:lvl7pPr marL="2971800" indent="-228600" defTabSz="606425" eaLnBrk="0" fontAlgn="base" hangingPunct="0">
              <a:spcBef>
                <a:spcPct val="0"/>
              </a:spcBef>
              <a:spcAft>
                <a:spcPct val="0"/>
              </a:spcAft>
              <a:defRPr sz="2400">
                <a:solidFill>
                  <a:schemeClr val="tx1"/>
                </a:solidFill>
                <a:latin typeface="Arial" pitchFamily="34" charset="0"/>
              </a:defRPr>
            </a:lvl7pPr>
            <a:lvl8pPr marL="3429000" indent="-228600" defTabSz="606425" eaLnBrk="0" fontAlgn="base" hangingPunct="0">
              <a:spcBef>
                <a:spcPct val="0"/>
              </a:spcBef>
              <a:spcAft>
                <a:spcPct val="0"/>
              </a:spcAft>
              <a:defRPr sz="2400">
                <a:solidFill>
                  <a:schemeClr val="tx1"/>
                </a:solidFill>
                <a:latin typeface="Arial" pitchFamily="34" charset="0"/>
              </a:defRPr>
            </a:lvl8pPr>
            <a:lvl9pPr marL="3886200" indent="-228600" defTabSz="606425" eaLnBrk="0" fontAlgn="base" hangingPunct="0">
              <a:spcBef>
                <a:spcPct val="0"/>
              </a:spcBef>
              <a:spcAft>
                <a:spcPct val="0"/>
              </a:spcAft>
              <a:defRPr sz="2400">
                <a:solidFill>
                  <a:schemeClr val="tx1"/>
                </a:solidFill>
                <a:latin typeface="Arial" pitchFamily="34" charset="0"/>
              </a:defRPr>
            </a:lvl9pPr>
          </a:lstStyle>
          <a:p>
            <a:pPr algn="ctr" defTabSz="445185" eaLnBrk="1" fontAlgn="base" hangingPunct="1">
              <a:spcBef>
                <a:spcPct val="0"/>
              </a:spcBef>
              <a:spcAft>
                <a:spcPts val="600"/>
              </a:spcAft>
            </a:pPr>
            <a:r>
              <a:rPr lang="en-US" sz="1500" dirty="0">
                <a:solidFill>
                  <a:prstClr val="black"/>
                </a:solidFill>
                <a:cs typeface="Arial" pitchFamily="34" charset="0"/>
              </a:rPr>
              <a:t>Yes       No</a:t>
            </a:r>
          </a:p>
          <a:p>
            <a:pPr algn="ctr" defTabSz="445185" eaLnBrk="1" fontAlgn="base" hangingPunct="1">
              <a:spcBef>
                <a:spcPct val="0"/>
              </a:spcBef>
              <a:spcAft>
                <a:spcPct val="0"/>
              </a:spcAft>
            </a:pPr>
            <a:r>
              <a:rPr lang="en-US" sz="2000" b="1" dirty="0">
                <a:solidFill>
                  <a:prstClr val="black"/>
                </a:solidFill>
                <a:cs typeface="Arial" pitchFamily="34" charset="0"/>
              </a:rPr>
              <a:t>Usual Source of Care</a:t>
            </a:r>
          </a:p>
        </p:txBody>
      </p:sp>
      <p:sp>
        <p:nvSpPr>
          <p:cNvPr id="10" name="TextBox 8"/>
          <p:cNvSpPr txBox="1">
            <a:spLocks noChangeArrowheads="1"/>
          </p:cNvSpPr>
          <p:nvPr/>
        </p:nvSpPr>
        <p:spPr bwMode="auto">
          <a:xfrm>
            <a:off x="1379394" y="6537280"/>
            <a:ext cx="4372055" cy="265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949" tIns="44550" rIns="88949" bIns="44550">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606425" eaLnBrk="0" fontAlgn="base" hangingPunct="0">
              <a:spcBef>
                <a:spcPct val="0"/>
              </a:spcBef>
              <a:spcAft>
                <a:spcPct val="0"/>
              </a:spcAft>
              <a:defRPr sz="2400">
                <a:solidFill>
                  <a:schemeClr val="tx1"/>
                </a:solidFill>
                <a:latin typeface="Arial" pitchFamily="34" charset="0"/>
              </a:defRPr>
            </a:lvl6pPr>
            <a:lvl7pPr marL="2971800" indent="-228600" defTabSz="606425" eaLnBrk="0" fontAlgn="base" hangingPunct="0">
              <a:spcBef>
                <a:spcPct val="0"/>
              </a:spcBef>
              <a:spcAft>
                <a:spcPct val="0"/>
              </a:spcAft>
              <a:defRPr sz="2400">
                <a:solidFill>
                  <a:schemeClr val="tx1"/>
                </a:solidFill>
                <a:latin typeface="Arial" pitchFamily="34" charset="0"/>
              </a:defRPr>
            </a:lvl7pPr>
            <a:lvl8pPr marL="3429000" indent="-228600" defTabSz="606425" eaLnBrk="0" fontAlgn="base" hangingPunct="0">
              <a:spcBef>
                <a:spcPct val="0"/>
              </a:spcBef>
              <a:spcAft>
                <a:spcPct val="0"/>
              </a:spcAft>
              <a:defRPr sz="2400">
                <a:solidFill>
                  <a:schemeClr val="tx1"/>
                </a:solidFill>
                <a:latin typeface="Arial" pitchFamily="34" charset="0"/>
              </a:defRPr>
            </a:lvl8pPr>
            <a:lvl9pPr marL="3886200" indent="-228600" defTabSz="606425" eaLnBrk="0" fontAlgn="base" hangingPunct="0">
              <a:spcBef>
                <a:spcPct val="0"/>
              </a:spcBef>
              <a:spcAft>
                <a:spcPct val="0"/>
              </a:spcAft>
              <a:defRPr sz="2400">
                <a:solidFill>
                  <a:schemeClr val="tx1"/>
                </a:solidFill>
                <a:latin typeface="Arial" pitchFamily="34" charset="0"/>
              </a:defRPr>
            </a:lvl9pPr>
          </a:lstStyle>
          <a:p>
            <a:pPr defTabSz="445185" eaLnBrk="1" fontAlgn="base" hangingPunct="1">
              <a:spcBef>
                <a:spcPct val="0"/>
              </a:spcBef>
              <a:spcAft>
                <a:spcPct val="0"/>
              </a:spcAft>
            </a:pPr>
            <a:r>
              <a:rPr lang="en-US" sz="1000" dirty="0">
                <a:solidFill>
                  <a:prstClr val="black"/>
                </a:solidFill>
                <a:cs typeface="Arial" pitchFamily="34" charset="0"/>
              </a:rPr>
              <a:t>Source: </a:t>
            </a:r>
            <a:r>
              <a:rPr lang="en-US" sz="900" dirty="0">
                <a:solidFill>
                  <a:prstClr val="black"/>
                </a:solidFill>
              </a:rPr>
              <a:t>National Health and Nutrition Examination Survey</a:t>
            </a:r>
            <a:r>
              <a:rPr lang="en-US" sz="1100" dirty="0">
                <a:solidFill>
                  <a:prstClr val="black"/>
                </a:solidFill>
                <a:cs typeface="Arial" pitchFamily="34" charset="0"/>
              </a:rPr>
              <a:t> </a:t>
            </a:r>
            <a:r>
              <a:rPr lang="en-US" sz="1000" dirty="0">
                <a:solidFill>
                  <a:prstClr val="black"/>
                </a:solidFill>
                <a:cs typeface="Arial" pitchFamily="34" charset="0"/>
              </a:rPr>
              <a:t>2009-2012.</a:t>
            </a:r>
          </a:p>
        </p:txBody>
      </p:sp>
      <p:sp>
        <p:nvSpPr>
          <p:cNvPr id="4" name="TextBox 3"/>
          <p:cNvSpPr txBox="1"/>
          <p:nvPr/>
        </p:nvSpPr>
        <p:spPr>
          <a:xfrm>
            <a:off x="1659078" y="1597399"/>
            <a:ext cx="858144" cy="346610"/>
          </a:xfrm>
          <a:prstGeom prst="rect">
            <a:avLst/>
          </a:prstGeom>
          <a:noFill/>
        </p:spPr>
        <p:txBody>
          <a:bodyPr wrap="square" lIns="66863" tIns="33377" rIns="66863" bIns="33377" rtlCol="0">
            <a:spAutoFit/>
          </a:bodyPr>
          <a:lstStyle/>
          <a:p>
            <a:pPr defTabSz="445185" fontAlgn="base">
              <a:spcBef>
                <a:spcPct val="0"/>
              </a:spcBef>
              <a:spcAft>
                <a:spcPct val="0"/>
              </a:spcAft>
            </a:pPr>
            <a:r>
              <a:rPr lang="en-US" b="1" dirty="0">
                <a:solidFill>
                  <a:prstClr val="black"/>
                </a:solidFill>
                <a:latin typeface="Arial" charset="0"/>
              </a:rPr>
              <a:t>89%</a:t>
            </a:r>
          </a:p>
        </p:txBody>
      </p:sp>
      <p:sp>
        <p:nvSpPr>
          <p:cNvPr id="12" name="TextBox 11"/>
          <p:cNvSpPr txBox="1"/>
          <p:nvPr/>
        </p:nvSpPr>
        <p:spPr>
          <a:xfrm>
            <a:off x="4117679" y="1621533"/>
            <a:ext cx="858144" cy="346610"/>
          </a:xfrm>
          <a:prstGeom prst="rect">
            <a:avLst/>
          </a:prstGeom>
          <a:noFill/>
        </p:spPr>
        <p:txBody>
          <a:bodyPr wrap="square" lIns="66863" tIns="33377" rIns="66863" bIns="33377" rtlCol="0">
            <a:spAutoFit/>
          </a:bodyPr>
          <a:lstStyle/>
          <a:p>
            <a:pPr defTabSz="445185" fontAlgn="base">
              <a:spcBef>
                <a:spcPct val="0"/>
              </a:spcBef>
              <a:spcAft>
                <a:spcPct val="0"/>
              </a:spcAft>
            </a:pPr>
            <a:r>
              <a:rPr lang="en-US" b="1" dirty="0">
                <a:solidFill>
                  <a:prstClr val="black"/>
                </a:solidFill>
                <a:latin typeface="Arial" charset="0"/>
              </a:rPr>
              <a:t>85%</a:t>
            </a:r>
          </a:p>
        </p:txBody>
      </p:sp>
      <p:sp>
        <p:nvSpPr>
          <p:cNvPr id="13" name="TextBox 12"/>
          <p:cNvSpPr txBox="1"/>
          <p:nvPr/>
        </p:nvSpPr>
        <p:spPr>
          <a:xfrm>
            <a:off x="6527734" y="2222233"/>
            <a:ext cx="858144" cy="346610"/>
          </a:xfrm>
          <a:prstGeom prst="rect">
            <a:avLst/>
          </a:prstGeom>
          <a:noFill/>
        </p:spPr>
        <p:txBody>
          <a:bodyPr wrap="square" lIns="66863" tIns="33377" rIns="66863" bIns="33377" rtlCol="0">
            <a:spAutoFit/>
          </a:bodyPr>
          <a:lstStyle/>
          <a:p>
            <a:pPr defTabSz="445185" fontAlgn="base">
              <a:spcBef>
                <a:spcPct val="0"/>
              </a:spcBef>
              <a:spcAft>
                <a:spcPct val="0"/>
              </a:spcAft>
            </a:pPr>
            <a:r>
              <a:rPr lang="en-US" b="1" dirty="0">
                <a:solidFill>
                  <a:prstClr val="black"/>
                </a:solidFill>
                <a:latin typeface="Arial" charset="0"/>
              </a:rPr>
              <a:t>74%</a:t>
            </a:r>
          </a:p>
        </p:txBody>
      </p:sp>
      <p:sp>
        <p:nvSpPr>
          <p:cNvPr id="5" name="Oval 4"/>
          <p:cNvSpPr/>
          <p:nvPr/>
        </p:nvSpPr>
        <p:spPr>
          <a:xfrm>
            <a:off x="6393904" y="1916832"/>
            <a:ext cx="914400" cy="4045831"/>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lIns="89050" tIns="44598" rIns="89050" bIns="44598" rtlCol="0" anchor="ctr"/>
          <a:lstStyle/>
          <a:p>
            <a:pPr algn="ctr" defTabSz="445185"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6643478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8154"/>
            <a:ext cx="8229600" cy="796950"/>
          </a:xfrm>
        </p:spPr>
        <p:txBody>
          <a:bodyPr/>
          <a:lstStyle/>
          <a:p>
            <a:r>
              <a:rPr lang="en-US" dirty="0"/>
              <a:t>FIND </a:t>
            </a:r>
            <a:br>
              <a:rPr lang="en-US" dirty="0"/>
            </a:br>
            <a:br>
              <a:rPr lang="en-US" dirty="0"/>
            </a:br>
            <a:r>
              <a:rPr lang="en-US" dirty="0"/>
              <a:t>People with Hypertension</a:t>
            </a:r>
          </a:p>
        </p:txBody>
      </p:sp>
    </p:spTree>
    <p:extLst>
      <p:ext uri="{BB962C8B-B14F-4D97-AF65-F5344CB8AC3E}">
        <p14:creationId xmlns:p14="http://schemas.microsoft.com/office/powerpoint/2010/main" val="168151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 the Uncontrolled </a:t>
            </a:r>
          </a:p>
        </p:txBody>
      </p:sp>
      <p:sp>
        <p:nvSpPr>
          <p:cNvPr id="3" name="Content Placeholder 2"/>
          <p:cNvSpPr>
            <a:spLocks noGrp="1"/>
          </p:cNvSpPr>
          <p:nvPr>
            <p:ph idx="1"/>
          </p:nvPr>
        </p:nvSpPr>
        <p:spPr>
          <a:xfrm>
            <a:off x="457200" y="2982416"/>
            <a:ext cx="8229600" cy="4191000"/>
          </a:xfrm>
        </p:spPr>
        <p:txBody>
          <a:bodyPr/>
          <a:lstStyle/>
          <a:p>
            <a:pPr>
              <a:buFont typeface="Arial" panose="020B0604020202020204" pitchFamily="34" charset="0"/>
              <a:buChar char="•"/>
            </a:pPr>
            <a:r>
              <a:rPr lang="en-US" dirty="0"/>
              <a:t>Make it a practice—and community--priority</a:t>
            </a:r>
          </a:p>
          <a:p>
            <a:pPr>
              <a:buFont typeface="Arial" panose="020B0604020202020204" pitchFamily="34" charset="0"/>
              <a:buChar char="•"/>
            </a:pPr>
            <a:r>
              <a:rPr lang="en-US" dirty="0"/>
              <a:t>Equip every team member with the right skills </a:t>
            </a:r>
          </a:p>
          <a:p>
            <a:pPr>
              <a:buFont typeface="Arial" panose="020B0604020202020204" pitchFamily="34" charset="0"/>
              <a:buChar char="•"/>
            </a:pPr>
            <a:r>
              <a:rPr lang="en-US" dirty="0"/>
              <a:t>Query the EHR</a:t>
            </a:r>
          </a:p>
          <a:p>
            <a:pPr>
              <a:buFont typeface="Arial" panose="020B0604020202020204" pitchFamily="34" charset="0"/>
              <a:buChar char="•"/>
            </a:pPr>
            <a:r>
              <a:rPr lang="en-US" dirty="0"/>
              <a:t>Proactively reach out to these patients &amp; families</a:t>
            </a:r>
          </a:p>
          <a:p>
            <a:pPr>
              <a:buFont typeface="Arial" panose="020B0604020202020204" pitchFamily="34" charset="0"/>
              <a:buChar char="•"/>
            </a:pPr>
            <a:r>
              <a:rPr lang="en-US" dirty="0"/>
              <a:t>Track and share progress across the team</a:t>
            </a:r>
          </a:p>
        </p:txBody>
      </p:sp>
    </p:spTree>
    <p:extLst>
      <p:ext uri="{BB962C8B-B14F-4D97-AF65-F5344CB8AC3E}">
        <p14:creationId xmlns:p14="http://schemas.microsoft.com/office/powerpoint/2010/main" val="320808236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z="3300" dirty="0">
                <a:latin typeface="Arial" charset="0"/>
                <a:cs typeface="Arial" charset="0"/>
              </a:rPr>
              <a:t>Million Hearts</a:t>
            </a:r>
            <a:r>
              <a:rPr lang="en-US" sz="3300" baseline="30000" dirty="0">
                <a:latin typeface="Arial" charset="0"/>
                <a:cs typeface="Arial" charset="0"/>
              </a:rPr>
              <a:t>®</a:t>
            </a:r>
            <a:r>
              <a:rPr lang="en-US" sz="3300" dirty="0">
                <a:latin typeface="Arial" charset="0"/>
                <a:cs typeface="Arial" charset="0"/>
              </a:rPr>
              <a:t> </a:t>
            </a:r>
          </a:p>
        </p:txBody>
      </p:sp>
      <p:sp>
        <p:nvSpPr>
          <p:cNvPr id="13315" name="Rectangle 3"/>
          <p:cNvSpPr>
            <a:spLocks noGrp="1" noChangeArrowheads="1"/>
          </p:cNvSpPr>
          <p:nvPr>
            <p:ph idx="1"/>
          </p:nvPr>
        </p:nvSpPr>
        <p:spPr>
          <a:xfrm>
            <a:off x="457768" y="3403971"/>
            <a:ext cx="8228647" cy="2325332"/>
          </a:xfrm>
        </p:spPr>
        <p:txBody>
          <a:bodyPr>
            <a:normAutofit fontScale="92500"/>
          </a:bodyPr>
          <a:lstStyle/>
          <a:p>
            <a:pPr eaLnBrk="1" hangingPunct="1"/>
            <a:r>
              <a:rPr lang="en-US" dirty="0">
                <a:latin typeface="Arial" charset="0"/>
                <a:cs typeface="Arial" charset="0"/>
              </a:rPr>
              <a:t>National initiative co-led by CDC and CMS in partnership with federal, state, and private sectors </a:t>
            </a:r>
          </a:p>
          <a:p>
            <a:pPr eaLnBrk="1" hangingPunct="1"/>
            <a:r>
              <a:rPr lang="en-US" dirty="0">
                <a:latin typeface="Arial" charset="0"/>
                <a:cs typeface="Arial" charset="0"/>
              </a:rPr>
              <a:t>To address the causes of </a:t>
            </a:r>
            <a:r>
              <a:rPr lang="en-US" u="sng" dirty="0">
                <a:solidFill>
                  <a:srgbClr val="FF0000"/>
                </a:solidFill>
                <a:latin typeface="Arial" charset="0"/>
                <a:cs typeface="Arial" charset="0"/>
              </a:rPr>
              <a:t>1.5M events </a:t>
            </a:r>
            <a:r>
              <a:rPr lang="en-US" dirty="0">
                <a:latin typeface="Arial" charset="0"/>
                <a:cs typeface="Arial" charset="0"/>
              </a:rPr>
              <a:t>and </a:t>
            </a:r>
            <a:r>
              <a:rPr lang="en-US" u="sng" dirty="0">
                <a:solidFill>
                  <a:srgbClr val="FF0000"/>
                </a:solidFill>
                <a:latin typeface="Arial" charset="0"/>
                <a:cs typeface="Arial" charset="0"/>
              </a:rPr>
              <a:t>800K deaths </a:t>
            </a:r>
            <a:r>
              <a:rPr lang="en-US" dirty="0">
                <a:latin typeface="Arial" charset="0"/>
                <a:cs typeface="Arial" charset="0"/>
              </a:rPr>
              <a:t>a year, </a:t>
            </a:r>
            <a:r>
              <a:rPr lang="en-US" u="sng" dirty="0">
                <a:solidFill>
                  <a:srgbClr val="FF0000"/>
                </a:solidFill>
                <a:latin typeface="Arial" charset="0"/>
                <a:cs typeface="Arial" charset="0"/>
              </a:rPr>
              <a:t>$316.6 B </a:t>
            </a:r>
            <a:r>
              <a:rPr lang="en-US" dirty="0">
                <a:latin typeface="Arial" charset="0"/>
                <a:cs typeface="Arial" charset="0"/>
              </a:rPr>
              <a:t>in annual health care costs and lost productivity and major disparities in outcomes</a:t>
            </a:r>
          </a:p>
        </p:txBody>
      </p:sp>
      <p:sp>
        <p:nvSpPr>
          <p:cNvPr id="13316" name="Rectangle 5"/>
          <p:cNvSpPr txBox="1">
            <a:spLocks noGrp="1" noChangeArrowheads="1"/>
          </p:cNvSpPr>
          <p:nvPr/>
        </p:nvSpPr>
        <p:spPr bwMode="auto">
          <a:xfrm>
            <a:off x="1" y="6552882"/>
            <a:ext cx="8229839" cy="38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31" tIns="45158" rIns="90231" bIns="45158"/>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defTabSz="608013" eaLnBrk="0" fontAlgn="base" hangingPunct="0">
              <a:spcBef>
                <a:spcPct val="0"/>
              </a:spcBef>
              <a:spcAft>
                <a:spcPct val="0"/>
              </a:spcAft>
              <a:defRPr sz="2400">
                <a:solidFill>
                  <a:schemeClr val="tx1"/>
                </a:solidFill>
                <a:latin typeface="Arial" charset="0"/>
              </a:defRPr>
            </a:lvl6pPr>
            <a:lvl7pPr marL="2971800" indent="-228600" defTabSz="608013" eaLnBrk="0" fontAlgn="base" hangingPunct="0">
              <a:spcBef>
                <a:spcPct val="0"/>
              </a:spcBef>
              <a:spcAft>
                <a:spcPct val="0"/>
              </a:spcAft>
              <a:defRPr sz="2400">
                <a:solidFill>
                  <a:schemeClr val="tx1"/>
                </a:solidFill>
                <a:latin typeface="Arial" charset="0"/>
              </a:defRPr>
            </a:lvl7pPr>
            <a:lvl8pPr marL="3429000" indent="-228600" defTabSz="608013" eaLnBrk="0" fontAlgn="base" hangingPunct="0">
              <a:spcBef>
                <a:spcPct val="0"/>
              </a:spcBef>
              <a:spcAft>
                <a:spcPct val="0"/>
              </a:spcAft>
              <a:defRPr sz="2400">
                <a:solidFill>
                  <a:schemeClr val="tx1"/>
                </a:solidFill>
                <a:latin typeface="Arial" charset="0"/>
              </a:defRPr>
            </a:lvl8pPr>
            <a:lvl9pPr marL="3886200" indent="-228600" defTabSz="608013" eaLnBrk="0" fontAlgn="base" hangingPunct="0">
              <a:spcBef>
                <a:spcPct val="0"/>
              </a:spcBef>
              <a:spcAft>
                <a:spcPct val="0"/>
              </a:spcAft>
              <a:defRPr sz="2400">
                <a:solidFill>
                  <a:schemeClr val="tx1"/>
                </a:solidFill>
                <a:latin typeface="Arial" charset="0"/>
              </a:defRPr>
            </a:lvl9pPr>
          </a:lstStyle>
          <a:p>
            <a:pPr defTabSz="450547" eaLnBrk="1" hangingPunct="1"/>
            <a:fld id="{B1CB7B70-5679-4078-A8F7-F10A4304DC81}" type="slidenum">
              <a:rPr lang="en-US" sz="1000">
                <a:solidFill>
                  <a:srgbClr val="FFFFFF"/>
                </a:solidFill>
                <a:latin typeface="Myriad Pro" pitchFamily="34" charset="0"/>
                <a:ea typeface="MS PGothic" pitchFamily="34" charset="-128"/>
                <a:cs typeface="Arial" charset="0"/>
              </a:rPr>
              <a:pPr defTabSz="450547" eaLnBrk="1" hangingPunct="1"/>
              <a:t>5</a:t>
            </a:fld>
            <a:endParaRPr lang="ru-RU" sz="1000">
              <a:solidFill>
                <a:srgbClr val="FFFFFF"/>
              </a:solidFill>
              <a:latin typeface="Myriad Pro" pitchFamily="34" charset="0"/>
              <a:ea typeface="MS PGothic" pitchFamily="34" charset="-128"/>
              <a:cs typeface="Arial" charset="0"/>
            </a:endParaRPr>
          </a:p>
        </p:txBody>
      </p:sp>
      <p:sp>
        <p:nvSpPr>
          <p:cNvPr id="8" name="Rounded Rectangle 7"/>
          <p:cNvSpPr/>
          <p:nvPr/>
        </p:nvSpPr>
        <p:spPr>
          <a:xfrm>
            <a:off x="995185" y="2022710"/>
            <a:ext cx="7062786" cy="962843"/>
          </a:xfrm>
          <a:prstGeom prst="roundRect">
            <a:avLst/>
          </a:prstGeom>
          <a:solidFill>
            <a:srgbClr val="79337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0231" tIns="45158" rIns="90231" bIns="45158">
            <a:spAutoFit/>
          </a:bodyPr>
          <a:lstStyle/>
          <a:p>
            <a:pPr algn="ctr" defTabSz="451176" eaLnBrk="0" hangingPunct="0">
              <a:spcAft>
                <a:spcPts val="300"/>
              </a:spcAft>
              <a:defRPr/>
            </a:pPr>
            <a:r>
              <a:rPr lang="en-US" sz="2400" b="1" dirty="0">
                <a:solidFill>
                  <a:prstClr val="white"/>
                </a:solidFill>
                <a:latin typeface="Arial" panose="020B0604020202020204" pitchFamily="34" charset="0"/>
                <a:cs typeface="Arial" panose="020B0604020202020204" pitchFamily="34" charset="0"/>
              </a:rPr>
              <a:t>Goal: Prevent 1 million heart attacks </a:t>
            </a:r>
          </a:p>
          <a:p>
            <a:pPr algn="ctr" defTabSz="451176" eaLnBrk="0" hangingPunct="0">
              <a:spcAft>
                <a:spcPts val="300"/>
              </a:spcAft>
              <a:defRPr/>
            </a:pPr>
            <a:r>
              <a:rPr lang="en-US" sz="2400" b="1" dirty="0">
                <a:solidFill>
                  <a:prstClr val="white"/>
                </a:solidFill>
                <a:latin typeface="Arial" panose="020B0604020202020204" pitchFamily="34" charset="0"/>
                <a:cs typeface="Arial" panose="020B0604020202020204" pitchFamily="34" charset="0"/>
              </a:rPr>
              <a:t>and strokes by 2017</a:t>
            </a:r>
          </a:p>
        </p:txBody>
      </p:sp>
      <p:sp>
        <p:nvSpPr>
          <p:cNvPr id="2" name="Slide Number Placeholder 1"/>
          <p:cNvSpPr>
            <a:spLocks noGrp="1"/>
          </p:cNvSpPr>
          <p:nvPr>
            <p:ph type="sldNum" sz="quarter" idx="4294967295"/>
          </p:nvPr>
        </p:nvSpPr>
        <p:spPr>
          <a:xfrm>
            <a:off x="6628960" y="6492875"/>
            <a:ext cx="2057400" cy="365125"/>
          </a:xfrm>
          <a:prstGeom prst="rect">
            <a:avLst/>
          </a:prstGeom>
        </p:spPr>
        <p:txBody>
          <a:bodyPr/>
          <a:lstStyle/>
          <a:p>
            <a:fld id="{560D0EE8-A428-41C3-AD00-6DCB86027DB7}"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03609782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Million Hearts EHR Optimization Guides </a:t>
            </a:r>
          </a:p>
        </p:txBody>
      </p:sp>
      <p:sp>
        <p:nvSpPr>
          <p:cNvPr id="3" name="Content Placeholder 2"/>
          <p:cNvSpPr>
            <a:spLocks noGrp="1"/>
          </p:cNvSpPr>
          <p:nvPr>
            <p:ph idx="1"/>
          </p:nvPr>
        </p:nvSpPr>
        <p:spPr>
          <a:xfrm>
            <a:off x="380999" y="2173698"/>
            <a:ext cx="8763001" cy="5359758"/>
          </a:xfrm>
        </p:spPr>
        <p:txBody>
          <a:bodyPr>
            <a:normAutofit/>
          </a:bodyPr>
          <a:lstStyle/>
          <a:p>
            <a:pPr marL="285750" indent="-285750">
              <a:buFont typeface="Arial" panose="020B0604020202020204" pitchFamily="34" charset="0"/>
              <a:buChar char="•"/>
            </a:pPr>
            <a:r>
              <a:rPr lang="en-US" sz="2400" dirty="0"/>
              <a:t>Step-by-step instructions for health care professionals to use their EHRs to find and improve data on CV measures</a:t>
            </a:r>
          </a:p>
          <a:p>
            <a:pPr marL="285750" indent="-285750">
              <a:buFont typeface="Arial" panose="020B0604020202020204" pitchFamily="34" charset="0"/>
              <a:buChar char="•"/>
            </a:pPr>
            <a:r>
              <a:rPr lang="en-US" sz="2400" dirty="0"/>
              <a:t>Guides for </a:t>
            </a:r>
            <a:r>
              <a:rPr lang="en-US" sz="2400" dirty="0">
                <a:hlinkClick r:id="rId2"/>
              </a:rPr>
              <a:t>Allscripts</a:t>
            </a:r>
            <a:r>
              <a:rPr lang="en-US" sz="2400" dirty="0"/>
              <a:t>, </a:t>
            </a:r>
            <a:r>
              <a:rPr lang="en-US" sz="2400" dirty="0">
                <a:hlinkClick r:id="rId3"/>
              </a:rPr>
              <a:t>Cerner</a:t>
            </a:r>
            <a:r>
              <a:rPr lang="en-US" sz="2400" dirty="0"/>
              <a:t>, </a:t>
            </a:r>
            <a:r>
              <a:rPr lang="en-US" sz="2400" dirty="0">
                <a:hlinkClick r:id="rId4"/>
              </a:rPr>
              <a:t>NextGen</a:t>
            </a:r>
            <a:r>
              <a:rPr lang="en-US" sz="2400" dirty="0"/>
              <a:t> are at</a:t>
            </a:r>
            <a:br>
              <a:rPr lang="en-US" sz="2400" dirty="0"/>
            </a:br>
            <a:r>
              <a:rPr lang="en-US" sz="2400" dirty="0">
                <a:hlinkClick r:id="rId5"/>
              </a:rPr>
              <a:t>https://www.healthit.gov/providers-professionals/million-hearts</a:t>
            </a:r>
            <a:r>
              <a:rPr lang="en-US" sz="2400" dirty="0"/>
              <a:t> </a:t>
            </a:r>
          </a:p>
          <a:p>
            <a:pPr>
              <a:buFont typeface="Arial" panose="020B0604020202020204" pitchFamily="34" charset="0"/>
              <a:buChar char="•"/>
            </a:pPr>
            <a:r>
              <a:rPr lang="en-US" sz="2400" dirty="0"/>
              <a:t>ONC welcomes all EHR vendors’ collaboration. Submit vendor suggestions to </a:t>
            </a:r>
            <a:r>
              <a:rPr lang="en-US" sz="2400" dirty="0">
                <a:hlinkClick r:id="rId6"/>
              </a:rPr>
              <a:t>MillionHeartsONC@hhs.gov</a:t>
            </a:r>
            <a:r>
              <a:rPr lang="en-US" sz="2400" dirty="0"/>
              <a:t>  </a:t>
            </a:r>
          </a:p>
          <a:p>
            <a:pPr>
              <a:buFont typeface="Arial" panose="020B0604020202020204" pitchFamily="34" charset="0"/>
              <a:buChar char="•"/>
            </a:pPr>
            <a:r>
              <a:rPr lang="en-US" sz="2400" dirty="0"/>
              <a:t>Questions?  Contact Hibah.Qudsi@hhs.gov</a:t>
            </a:r>
          </a:p>
        </p:txBody>
      </p:sp>
      <p:sp>
        <p:nvSpPr>
          <p:cNvPr id="4" name="Slide Number Placeholder 3"/>
          <p:cNvSpPr>
            <a:spLocks noGrp="1"/>
          </p:cNvSpPr>
          <p:nvPr>
            <p:ph type="sldNum" sz="quarter" idx="4294967295"/>
          </p:nvPr>
        </p:nvSpPr>
        <p:spPr>
          <a:xfrm>
            <a:off x="6784111" y="6502758"/>
            <a:ext cx="2133600" cy="231933"/>
          </a:xfrm>
          <a:prstGeom prst="rect">
            <a:avLst/>
          </a:prstGeom>
        </p:spPr>
        <p:txBody>
          <a:bodyPr/>
          <a:lstStyle/>
          <a:p>
            <a:pPr defTabSz="898109"/>
            <a:fld id="{22FFB6AE-E1BF-994E-8E90-6BA7B36DE5DD}" type="slidenum">
              <a:rPr lang="en-US" smtClean="0">
                <a:solidFill>
                  <a:prstClr val="black"/>
                </a:solidFill>
              </a:rPr>
              <a:pPr defTabSz="898109"/>
              <a:t>50</a:t>
            </a:fld>
            <a:endParaRPr lang="en-US">
              <a:solidFill>
                <a:prstClr val="black"/>
              </a:solidFill>
            </a:endParaRPr>
          </a:p>
        </p:txBody>
      </p:sp>
    </p:spTree>
    <p:extLst>
      <p:ext uri="{BB962C8B-B14F-4D97-AF65-F5344CB8AC3E}">
        <p14:creationId xmlns:p14="http://schemas.microsoft.com/office/powerpoint/2010/main" val="32850012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8114"/>
            <a:ext cx="8229600" cy="796950"/>
          </a:xfrm>
        </p:spPr>
        <p:txBody>
          <a:bodyPr/>
          <a:lstStyle/>
          <a:p>
            <a:r>
              <a:rPr lang="en-US" dirty="0"/>
              <a:t>Find the Undiagnosed</a:t>
            </a:r>
          </a:p>
        </p:txBody>
      </p:sp>
    </p:spTree>
    <p:extLst>
      <p:ext uri="{BB962C8B-B14F-4D97-AF65-F5344CB8AC3E}">
        <p14:creationId xmlns:p14="http://schemas.microsoft.com/office/powerpoint/2010/main" val="4118444353"/>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28" y="5977996"/>
            <a:ext cx="9161148" cy="8595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09586"/>
            <a:endParaRPr lang="en-US">
              <a:solidFill>
                <a:prstClr val="white"/>
              </a:solidFill>
            </a:endParaRPr>
          </a:p>
        </p:txBody>
      </p:sp>
      <p:sp>
        <p:nvSpPr>
          <p:cNvPr id="2" name="Rectangle 1"/>
          <p:cNvSpPr/>
          <p:nvPr/>
        </p:nvSpPr>
        <p:spPr>
          <a:xfrm>
            <a:off x="0" y="0"/>
            <a:ext cx="9161148" cy="859532"/>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09586"/>
            <a:endParaRPr lang="en-US">
              <a:solidFill>
                <a:prstClr val="white"/>
              </a:solidFill>
            </a:endParaRPr>
          </a:p>
        </p:txBody>
      </p:sp>
      <p:graphicFrame>
        <p:nvGraphicFramePr>
          <p:cNvPr id="5" name="Content Placeholder 4"/>
          <p:cNvGraphicFramePr>
            <a:graphicFrameLocks noGrp="1"/>
          </p:cNvGraphicFramePr>
          <p:nvPr>
            <p:ph idx="1"/>
          </p:nvPr>
        </p:nvGraphicFramePr>
        <p:xfrm>
          <a:off x="-225972" y="152400"/>
          <a:ext cx="9372600" cy="655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5726066" y="428471"/>
            <a:ext cx="3526454" cy="1200329"/>
          </a:xfrm>
          <a:prstGeom prst="rect">
            <a:avLst/>
          </a:prstGeom>
          <a:noFill/>
          <a:ln>
            <a:noFill/>
          </a:ln>
        </p:spPr>
        <p:txBody>
          <a:bodyPr wrap="square" rtlCol="0">
            <a:spAutoFit/>
          </a:bodyPr>
          <a:lstStyle/>
          <a:p>
            <a:pPr marL="285750" indent="-285750" defTabSz="909586">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Practice prevalence (adults with a diagnosis of HTN / adults) × 100 </a:t>
            </a:r>
          </a:p>
          <a:p>
            <a:pPr marL="285750" indent="-285750" defTabSz="909586">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Prevalence Estimator Tool</a:t>
            </a:r>
          </a:p>
        </p:txBody>
      </p:sp>
      <p:sp>
        <p:nvSpPr>
          <p:cNvPr id="7" name="TextBox 6"/>
          <p:cNvSpPr txBox="1"/>
          <p:nvPr/>
        </p:nvSpPr>
        <p:spPr>
          <a:xfrm>
            <a:off x="5986136" y="4748951"/>
            <a:ext cx="3071642" cy="1200329"/>
          </a:xfrm>
          <a:prstGeom prst="rect">
            <a:avLst/>
          </a:prstGeom>
          <a:noFill/>
          <a:ln>
            <a:noFill/>
          </a:ln>
        </p:spPr>
        <p:txBody>
          <a:bodyPr wrap="square" rtlCol="0">
            <a:spAutoFit/>
          </a:bodyPr>
          <a:lstStyle/>
          <a:p>
            <a:pPr marL="285750" indent="-285750" defTabSz="909586">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Select guideline preferred by practice</a:t>
            </a:r>
          </a:p>
          <a:p>
            <a:pPr marL="285750" indent="-285750" defTabSz="909586">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Define # of abnormal values, time period</a:t>
            </a:r>
          </a:p>
        </p:txBody>
      </p:sp>
      <p:sp>
        <p:nvSpPr>
          <p:cNvPr id="8" name="TextBox 7"/>
          <p:cNvSpPr txBox="1"/>
          <p:nvPr/>
        </p:nvSpPr>
        <p:spPr>
          <a:xfrm>
            <a:off x="179512" y="5241987"/>
            <a:ext cx="2895600" cy="1200329"/>
          </a:xfrm>
          <a:prstGeom prst="rect">
            <a:avLst/>
          </a:prstGeom>
          <a:noFill/>
          <a:ln>
            <a:noFill/>
          </a:ln>
        </p:spPr>
        <p:txBody>
          <a:bodyPr wrap="square" rtlCol="0">
            <a:spAutoFit/>
          </a:bodyPr>
          <a:lstStyle/>
          <a:p>
            <a:pPr marL="285750" indent="-285750" defTabSz="909586">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EHR registry</a:t>
            </a:r>
          </a:p>
          <a:p>
            <a:pPr marL="285750" indent="-285750" defTabSz="909586">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QI software</a:t>
            </a:r>
          </a:p>
          <a:p>
            <a:pPr marL="285750" indent="-285750" defTabSz="909586">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Embed automated algorithms into EHR</a:t>
            </a:r>
          </a:p>
        </p:txBody>
      </p:sp>
      <p:sp>
        <p:nvSpPr>
          <p:cNvPr id="9" name="TextBox 8"/>
          <p:cNvSpPr txBox="1"/>
          <p:nvPr/>
        </p:nvSpPr>
        <p:spPr>
          <a:xfrm>
            <a:off x="179512" y="371776"/>
            <a:ext cx="2979440" cy="1200329"/>
          </a:xfrm>
          <a:prstGeom prst="rect">
            <a:avLst/>
          </a:prstGeom>
          <a:noFill/>
          <a:ln>
            <a:noFill/>
          </a:ln>
        </p:spPr>
        <p:txBody>
          <a:bodyPr wrap="square" rtlCol="0">
            <a:spAutoFit/>
          </a:bodyPr>
          <a:lstStyle/>
          <a:p>
            <a:pPr marL="285750" indent="-285750" defTabSz="909586">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Confirm using ambulatory or SMBP monitoring</a:t>
            </a:r>
          </a:p>
          <a:p>
            <a:pPr marL="285750" indent="-285750" defTabSz="909586">
              <a:buFont typeface="Arial" panose="020B0604020202020204" pitchFamily="34" charset="0"/>
              <a:buChar char="•"/>
            </a:pPr>
            <a:r>
              <a:rPr lang="en-US" b="1" dirty="0">
                <a:solidFill>
                  <a:prstClr val="black"/>
                </a:solidFill>
                <a:latin typeface="Arial" panose="020B0604020202020204" pitchFamily="34" charset="0"/>
                <a:cs typeface="Arial" panose="020B0604020202020204" pitchFamily="34" charset="0"/>
              </a:rPr>
              <a:t>Timely follow-up</a:t>
            </a:r>
          </a:p>
        </p:txBody>
      </p:sp>
      <p:sp>
        <p:nvSpPr>
          <p:cNvPr id="10" name="TextBox 9"/>
          <p:cNvSpPr txBox="1"/>
          <p:nvPr/>
        </p:nvSpPr>
        <p:spPr>
          <a:xfrm>
            <a:off x="3352800" y="2902585"/>
            <a:ext cx="2209800" cy="1246495"/>
          </a:xfrm>
          <a:prstGeom prst="rect">
            <a:avLst/>
          </a:prstGeom>
          <a:noFill/>
        </p:spPr>
        <p:txBody>
          <a:bodyPr wrap="square" rtlCol="0">
            <a:spAutoFit/>
          </a:bodyPr>
          <a:lstStyle/>
          <a:p>
            <a:pPr algn="ctr" defTabSz="909586"/>
            <a:r>
              <a:rPr lang="en-US" sz="2500" b="1" dirty="0">
                <a:solidFill>
                  <a:prstClr val="black"/>
                </a:solidFill>
                <a:latin typeface="Arial Narrow" panose="020B0606020202030204" pitchFamily="34" charset="0"/>
                <a:cs typeface="Arial" panose="020B0604020202020204" pitchFamily="34" charset="0"/>
              </a:rPr>
              <a:t>Finding </a:t>
            </a:r>
          </a:p>
          <a:p>
            <a:pPr algn="ctr" defTabSz="909586"/>
            <a:r>
              <a:rPr lang="en-US" sz="2500" b="1" dirty="0">
                <a:solidFill>
                  <a:prstClr val="black"/>
                </a:solidFill>
                <a:latin typeface="Arial Narrow" panose="020B0606020202030204" pitchFamily="34" charset="0"/>
                <a:cs typeface="Arial" panose="020B0604020202020204" pitchFamily="34" charset="0"/>
              </a:rPr>
              <a:t>The Undiagnosed</a:t>
            </a:r>
          </a:p>
        </p:txBody>
      </p:sp>
      <p:sp>
        <p:nvSpPr>
          <p:cNvPr id="12" name="TextBox 11"/>
          <p:cNvSpPr txBox="1"/>
          <p:nvPr/>
        </p:nvSpPr>
        <p:spPr>
          <a:xfrm>
            <a:off x="5601199" y="6223063"/>
            <a:ext cx="3468742" cy="924129"/>
          </a:xfrm>
          <a:prstGeom prst="rect">
            <a:avLst/>
          </a:prstGeom>
          <a:noFill/>
        </p:spPr>
        <p:txBody>
          <a:bodyPr wrap="square" lIns="91128" tIns="45573" rIns="91128" bIns="45573" rtlCol="0">
            <a:spAutoFit/>
          </a:bodyPr>
          <a:lstStyle/>
          <a:p>
            <a:pPr defTabSz="454615" fontAlgn="base">
              <a:spcBef>
                <a:spcPct val="0"/>
              </a:spcBef>
              <a:spcAft>
                <a:spcPct val="0"/>
              </a:spcAft>
            </a:pPr>
            <a:r>
              <a:rPr lang="en-US" sz="1200" dirty="0">
                <a:solidFill>
                  <a:prstClr val="black"/>
                </a:solidFill>
                <a:latin typeface="Arial" charset="0"/>
              </a:rPr>
              <a:t>Wall HK, Hannan JA, Wright JS. </a:t>
            </a:r>
            <a:r>
              <a:rPr lang="en-US" sz="1200" u="sng" dirty="0">
                <a:solidFill>
                  <a:prstClr val="black"/>
                </a:solidFill>
                <a:latin typeface="Arial" charset="0"/>
                <a:hlinkClick r:id="rId8"/>
              </a:rPr>
              <a:t>Patients with Undiagnosed Hypertension: Hiding in Plain Sight</a:t>
            </a:r>
            <a:r>
              <a:rPr lang="en-US" sz="1200" dirty="0">
                <a:solidFill>
                  <a:prstClr val="black"/>
                </a:solidFill>
                <a:latin typeface="Arial" charset="0"/>
              </a:rPr>
              <a:t>. JAMA. 2014; 312 (19); 1973-1974</a:t>
            </a:r>
          </a:p>
          <a:p>
            <a:pPr defTabSz="454615" fontAlgn="base">
              <a:spcBef>
                <a:spcPct val="0"/>
              </a:spcBef>
              <a:spcAft>
                <a:spcPct val="0"/>
              </a:spcAft>
            </a:pPr>
            <a:endParaRPr lang="en-US" dirty="0">
              <a:solidFill>
                <a:prstClr val="black"/>
              </a:solidFill>
              <a:latin typeface="Arial" charset="0"/>
            </a:endParaRPr>
          </a:p>
        </p:txBody>
      </p:sp>
    </p:spTree>
    <p:extLst>
      <p:ext uri="{BB962C8B-B14F-4D97-AF65-F5344CB8AC3E}">
        <p14:creationId xmlns:p14="http://schemas.microsoft.com/office/powerpoint/2010/main" val="2440037860"/>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671021"/>
            <a:ext cx="8856984" cy="1005380"/>
          </a:xfrm>
        </p:spPr>
        <p:txBody>
          <a:bodyPr/>
          <a:lstStyle/>
          <a:p>
            <a:r>
              <a:rPr lang="en-US" dirty="0"/>
              <a:t>Hiding in Plain Sight: </a:t>
            </a:r>
            <a:br>
              <a:rPr lang="en-US" dirty="0"/>
            </a:br>
            <a:r>
              <a:rPr lang="en-US" sz="2800" i="1" dirty="0"/>
              <a:t>Resources to Help Find the Undiagnosed</a:t>
            </a:r>
          </a:p>
        </p:txBody>
      </p:sp>
      <p:sp>
        <p:nvSpPr>
          <p:cNvPr id="3" name="TextBox 2"/>
          <p:cNvSpPr txBox="1"/>
          <p:nvPr/>
        </p:nvSpPr>
        <p:spPr>
          <a:xfrm>
            <a:off x="457682" y="2319199"/>
            <a:ext cx="8381518" cy="3057247"/>
          </a:xfrm>
          <a:prstGeom prst="rect">
            <a:avLst/>
          </a:prstGeom>
          <a:noFill/>
        </p:spPr>
        <p:txBody>
          <a:bodyPr wrap="square" rtlCol="0">
            <a:spAutoFit/>
          </a:bodyPr>
          <a:lstStyle/>
          <a:p>
            <a:pPr marL="285750" indent="-285750">
              <a:spcAft>
                <a:spcPts val="1000"/>
              </a:spcAft>
              <a:buFont typeface="Arial" panose="020B0604020202020204" pitchFamily="34" charset="0"/>
              <a:buChar char="•"/>
            </a:pPr>
            <a:r>
              <a:rPr lang="en-US" sz="2200" b="1" dirty="0">
                <a:solidFill>
                  <a:prstClr val="black"/>
                </a:solidFill>
              </a:rPr>
              <a:t>Hiding in Plain Sight Whiteboard </a:t>
            </a:r>
            <a:r>
              <a:rPr lang="en-US" sz="2200" dirty="0">
                <a:solidFill>
                  <a:prstClr val="black"/>
                </a:solidFill>
              </a:rPr>
              <a:t>- </a:t>
            </a:r>
            <a:r>
              <a:rPr lang="en-US" sz="2200" i="1" dirty="0">
                <a:solidFill>
                  <a:prstClr val="black"/>
                </a:solidFill>
              </a:rPr>
              <a:t>an animated video  that outlines concrete steps to find undiagnosed patients</a:t>
            </a:r>
          </a:p>
          <a:p>
            <a:pPr marL="285750" indent="-285750">
              <a:spcAft>
                <a:spcPts val="1000"/>
              </a:spcAft>
              <a:buFont typeface="Arial" panose="020B0604020202020204" pitchFamily="34" charset="0"/>
              <a:buChar char="•"/>
            </a:pPr>
            <a:r>
              <a:rPr lang="en-US" sz="2200" b="1" dirty="0">
                <a:solidFill>
                  <a:prstClr val="black"/>
                </a:solidFill>
              </a:rPr>
              <a:t>Hypertension Prevalence Estimator Tool </a:t>
            </a:r>
            <a:r>
              <a:rPr lang="en-US" sz="2200" i="1" dirty="0">
                <a:solidFill>
                  <a:prstClr val="black"/>
                </a:solidFill>
              </a:rPr>
              <a:t>- an online tool for calculating the expected prevalence in an ambulatory population</a:t>
            </a:r>
          </a:p>
          <a:p>
            <a:pPr marL="285750" indent="-285750">
              <a:spcAft>
                <a:spcPts val="1000"/>
              </a:spcAft>
              <a:buFont typeface="Arial" panose="020B0604020202020204" pitchFamily="34" charset="0"/>
              <a:buChar char="•"/>
            </a:pPr>
            <a:r>
              <a:rPr lang="en-US" sz="2200" b="1" dirty="0">
                <a:solidFill>
                  <a:prstClr val="black"/>
                </a:solidFill>
              </a:rPr>
              <a:t>National Association of Community Health Centers Undiagnosed Hypertension Change Package</a:t>
            </a:r>
            <a:r>
              <a:rPr lang="en-US" sz="2200" dirty="0">
                <a:solidFill>
                  <a:prstClr val="black"/>
                </a:solidFill>
              </a:rPr>
              <a:t> – </a:t>
            </a:r>
            <a:r>
              <a:rPr lang="en-US" sz="2200" i="1" dirty="0">
                <a:solidFill>
                  <a:prstClr val="black"/>
                </a:solidFill>
              </a:rPr>
              <a:t>a compilation of materials to help clinicians map and identify enhancements to clinical workflows that improve detection and diagnosis of HTN </a:t>
            </a:r>
          </a:p>
        </p:txBody>
      </p:sp>
      <p:sp>
        <p:nvSpPr>
          <p:cNvPr id="4" name="Slide Number Placeholder 3"/>
          <p:cNvSpPr>
            <a:spLocks noGrp="1"/>
          </p:cNvSpPr>
          <p:nvPr>
            <p:ph type="sldNum" sz="quarter" idx="10"/>
          </p:nvPr>
        </p:nvSpPr>
        <p:spPr/>
        <p:txBody>
          <a:bodyPr/>
          <a:lstStyle/>
          <a:p>
            <a:fld id="{C11B6FD8-C4EA-4E12-8F8B-977C40125608}"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val="14179348"/>
      </p:ext>
    </p:extLst>
  </p:cSld>
  <p:clrMapOvr>
    <a:masterClrMapping/>
  </p:clrMapOvr>
  <p:transition spd="slow">
    <p:wipe dir="d"/>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682" y="3150096"/>
            <a:ext cx="8228647" cy="1143000"/>
          </a:xfrm>
        </p:spPr>
        <p:txBody>
          <a:bodyPr/>
          <a:lstStyle/>
          <a:p>
            <a:r>
              <a:rPr lang="en-US" dirty="0"/>
              <a:t>“FIX”</a:t>
            </a:r>
          </a:p>
        </p:txBody>
      </p:sp>
      <p:sp>
        <p:nvSpPr>
          <p:cNvPr id="3" name="Slide Number Placeholder 2"/>
          <p:cNvSpPr>
            <a:spLocks noGrp="1"/>
          </p:cNvSpPr>
          <p:nvPr>
            <p:ph type="sldNum" sz="quarter" idx="10"/>
          </p:nvPr>
        </p:nvSpPr>
        <p:spPr/>
        <p:txBody>
          <a:bodyPr/>
          <a:lstStyle/>
          <a:p>
            <a:fld id="{C11B6FD8-C4EA-4E12-8F8B-977C40125608}" type="slidenum">
              <a:rPr lang="en-US" smtClean="0">
                <a:solidFill>
                  <a:prstClr val="black">
                    <a:tint val="75000"/>
                  </a:prstClr>
                </a:solidFill>
              </a:rPr>
              <a:pPr/>
              <a:t>54</a:t>
            </a:fld>
            <a:endParaRPr lang="en-US">
              <a:solidFill>
                <a:prstClr val="black">
                  <a:tint val="75000"/>
                </a:prstClr>
              </a:solidFill>
            </a:endParaRPr>
          </a:p>
        </p:txBody>
      </p:sp>
    </p:spTree>
    <p:extLst>
      <p:ext uri="{BB962C8B-B14F-4D97-AF65-F5344CB8AC3E}">
        <p14:creationId xmlns:p14="http://schemas.microsoft.com/office/powerpoint/2010/main" val="3514706488"/>
      </p:ext>
    </p:extLst>
  </p:cSld>
  <p:clrMapOvr>
    <a:masterClrMapping/>
  </p:clrMapOvr>
  <p:transition spd="slow">
    <p:wipe dir="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43205" y="5854423"/>
            <a:ext cx="8800796" cy="265606"/>
          </a:xfrm>
          <a:prstGeom prst="rect">
            <a:avLst/>
          </a:prstGeom>
          <a:noFill/>
        </p:spPr>
        <p:txBody>
          <a:bodyPr wrap="square" lIns="89869" tIns="44989" rIns="89869" bIns="44989" rtlCol="0">
            <a:spAutoFit/>
          </a:bodyPr>
          <a:lstStyle/>
          <a:p>
            <a:pPr defTabSz="898109"/>
            <a:r>
              <a:rPr lang="en-US" sz="1100" dirty="0">
                <a:solidFill>
                  <a:prstClr val="black"/>
                </a:solidFill>
                <a:latin typeface="Arial" panose="020B0604020202020204" pitchFamily="34" charset="0"/>
                <a:cs typeface="Arial" panose="020B0604020202020204" pitchFamily="34" charset="0"/>
              </a:rPr>
              <a:t>Jaffe, M.G., et al. (2013). Improved blood pressure control associated with a large-scale hypertension program. </a:t>
            </a:r>
            <a:r>
              <a:rPr lang="en-US" sz="1100" i="1" dirty="0">
                <a:solidFill>
                  <a:prstClr val="black"/>
                </a:solidFill>
                <a:latin typeface="Arial" panose="020B0604020202020204" pitchFamily="34" charset="0"/>
                <a:cs typeface="Arial" panose="020B0604020202020204" pitchFamily="34" charset="0"/>
              </a:rPr>
              <a:t>JAMA</a:t>
            </a:r>
            <a:r>
              <a:rPr lang="en-US" sz="1100" dirty="0">
                <a:solidFill>
                  <a:prstClr val="black"/>
                </a:solidFill>
                <a:latin typeface="Arial" panose="020B0604020202020204" pitchFamily="34" charset="0"/>
                <a:cs typeface="Arial" panose="020B0604020202020204" pitchFamily="34" charset="0"/>
              </a:rPr>
              <a:t>, </a:t>
            </a:r>
            <a:r>
              <a:rPr lang="nl-NL" sz="1100" dirty="0">
                <a:solidFill>
                  <a:prstClr val="black"/>
                </a:solidFill>
                <a:latin typeface="Arial" panose="020B0604020202020204" pitchFamily="34" charset="0"/>
                <a:cs typeface="Arial" panose="020B0604020202020204" pitchFamily="34" charset="0"/>
              </a:rPr>
              <a:t>310 (7).</a:t>
            </a:r>
            <a:endParaRPr lang="en-US" sz="1100" dirty="0">
              <a:solidFill>
                <a:prstClr val="black"/>
              </a:solidFill>
              <a:latin typeface="Arial" panose="020B0604020202020204" pitchFamily="34" charset="0"/>
              <a:cs typeface="Arial" panose="020B0604020202020204" pitchFamily="34" charset="0"/>
            </a:endParaRPr>
          </a:p>
        </p:txBody>
      </p:sp>
      <p:sp>
        <p:nvSpPr>
          <p:cNvPr id="33" name="TextBox 32"/>
          <p:cNvSpPr txBox="1"/>
          <p:nvPr/>
        </p:nvSpPr>
        <p:spPr>
          <a:xfrm>
            <a:off x="696538" y="4930743"/>
            <a:ext cx="674906" cy="369617"/>
          </a:xfrm>
          <a:prstGeom prst="rect">
            <a:avLst/>
          </a:prstGeom>
          <a:noFill/>
        </p:spPr>
        <p:txBody>
          <a:bodyPr wrap="square" lIns="89869" tIns="44989" rIns="89869" bIns="44989" rtlCol="0">
            <a:spAutoFit/>
          </a:bodyPr>
          <a:lstStyle/>
          <a:p>
            <a:pPr defTabSz="898109"/>
            <a:r>
              <a:rPr lang="en-US" b="1" dirty="0">
                <a:solidFill>
                  <a:srgbClr val="4F81BD"/>
                </a:solidFill>
              </a:rPr>
              <a:t>44%</a:t>
            </a:r>
          </a:p>
        </p:txBody>
      </p:sp>
      <p:sp>
        <p:nvSpPr>
          <p:cNvPr id="34" name="TextBox 33"/>
          <p:cNvSpPr txBox="1"/>
          <p:nvPr/>
        </p:nvSpPr>
        <p:spPr>
          <a:xfrm>
            <a:off x="8077200" y="1382802"/>
            <a:ext cx="701604" cy="369332"/>
          </a:xfrm>
          <a:prstGeom prst="rect">
            <a:avLst/>
          </a:prstGeom>
          <a:noFill/>
        </p:spPr>
        <p:txBody>
          <a:bodyPr wrap="square" lIns="89869" tIns="44989" rIns="89869" bIns="44989" rtlCol="0">
            <a:spAutoFit/>
          </a:bodyPr>
          <a:lstStyle/>
          <a:p>
            <a:pPr defTabSz="898109"/>
            <a:r>
              <a:rPr lang="en-US" b="1" dirty="0">
                <a:solidFill>
                  <a:srgbClr val="4F81BD"/>
                </a:solidFill>
              </a:rPr>
              <a:t>87%</a:t>
            </a:r>
          </a:p>
        </p:txBody>
      </p:sp>
      <p:sp>
        <p:nvSpPr>
          <p:cNvPr id="28" name="TextBox 9"/>
          <p:cNvSpPr txBox="1">
            <a:spLocks noChangeArrowheads="1"/>
          </p:cNvSpPr>
          <p:nvPr/>
        </p:nvSpPr>
        <p:spPr bwMode="auto">
          <a:xfrm>
            <a:off x="1439812" y="2412172"/>
            <a:ext cx="1531987" cy="1628952"/>
          </a:xfrm>
          <a:prstGeom prst="rect">
            <a:avLst/>
          </a:prstGeom>
          <a:solidFill>
            <a:schemeClr val="bg1"/>
          </a:solidFill>
          <a:ln>
            <a:noFill/>
          </a:ln>
        </p:spPr>
        <p:txBody>
          <a:bodyPr wrap="square" lIns="89869" tIns="44989" rIns="89869" bIns="44989">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898109"/>
            <a:r>
              <a:rPr lang="en-US" sz="1400" b="1" dirty="0">
                <a:solidFill>
                  <a:srgbClr val="000000"/>
                </a:solidFill>
              </a:rPr>
              <a:t>Hypertension control reports every 1–3 months and evidence-based hypertension control protocol</a:t>
            </a:r>
          </a:p>
        </p:txBody>
      </p:sp>
      <p:sp>
        <p:nvSpPr>
          <p:cNvPr id="10" name="TextBox 9"/>
          <p:cNvSpPr txBox="1"/>
          <p:nvPr/>
        </p:nvSpPr>
        <p:spPr>
          <a:xfrm rot="16200000">
            <a:off x="-1842137" y="3550138"/>
            <a:ext cx="4762051" cy="315536"/>
          </a:xfrm>
          <a:prstGeom prst="rect">
            <a:avLst/>
          </a:prstGeom>
          <a:noFill/>
        </p:spPr>
        <p:txBody>
          <a:bodyPr wrap="square" lIns="67513" tIns="33728" rIns="67513" bIns="33728" rtlCol="0">
            <a:spAutoFit/>
          </a:bodyPr>
          <a:lstStyle/>
          <a:p>
            <a:pPr algn="ctr" defTabSz="898109"/>
            <a:r>
              <a:rPr lang="en-US" sz="1600" b="1" dirty="0">
                <a:solidFill>
                  <a:prstClr val="black"/>
                </a:solidFill>
              </a:rPr>
              <a:t>Percent of patients with controlled hypertension</a:t>
            </a:r>
          </a:p>
        </p:txBody>
      </p:sp>
      <p:graphicFrame>
        <p:nvGraphicFramePr>
          <p:cNvPr id="3" name="Chart 2" descr="Line graph (y-axis reads Percentage of patients with controlled hypertension and x-axis lists year) shows improvement in hypertension control rate for the KPNC health system between 2001 and 2011. In 2001, the control rate was 44%. Interventions are marked on the chart, including: in 2001, hypertension control reports made every 1 to 3 months and evidence based hypertension control protocol used. In 2005, promotion of single pill combination therapy (rate at nearly 80%). In 2007, medical assistant visits for follow up measurements (rate at roughly 75%). In 2011, the hypertension control rate reached 87%." title="Kaiser Permanente Northern California Hypertension Improvement"/>
          <p:cNvGraphicFramePr/>
          <p:nvPr/>
        </p:nvGraphicFramePr>
        <p:xfrm>
          <a:off x="729151" y="1319171"/>
          <a:ext cx="8106086" cy="457353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8473" y="467508"/>
            <a:ext cx="9144000" cy="624589"/>
          </a:xfrm>
        </p:spPr>
        <p:txBody>
          <a:bodyPr>
            <a:noAutofit/>
          </a:bodyPr>
          <a:lstStyle/>
          <a:p>
            <a:pPr lvl="0"/>
            <a:r>
              <a:rPr lang="en-US" sz="2400" dirty="0"/>
              <a:t>Success Story: Kaiser Permanente Northern California  </a:t>
            </a:r>
          </a:p>
        </p:txBody>
      </p:sp>
    </p:spTree>
    <p:extLst>
      <p:ext uri="{BB962C8B-B14F-4D97-AF65-F5344CB8AC3E}">
        <p14:creationId xmlns:p14="http://schemas.microsoft.com/office/powerpoint/2010/main" val="30442840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0801" y="6036317"/>
            <a:ext cx="2635696" cy="787393"/>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lIns="89881" tIns="44995" rIns="89881" bIns="44995" rtlCol="0" anchor="ctr"/>
          <a:lstStyle/>
          <a:p>
            <a:pPr algn="ctr" defTabSz="898109"/>
            <a:endParaRPr lang="en-US">
              <a:solidFill>
                <a:prstClr val="black"/>
              </a:solidFill>
            </a:endParaRPr>
          </a:p>
        </p:txBody>
      </p:sp>
      <p:sp>
        <p:nvSpPr>
          <p:cNvPr id="4" name="Title 3"/>
          <p:cNvSpPr>
            <a:spLocks noGrp="1"/>
          </p:cNvSpPr>
          <p:nvPr>
            <p:ph type="title"/>
          </p:nvPr>
        </p:nvSpPr>
        <p:spPr>
          <a:xfrm>
            <a:off x="177924" y="980728"/>
            <a:ext cx="5511552" cy="780279"/>
          </a:xfrm>
        </p:spPr>
        <p:txBody>
          <a:bodyPr/>
          <a:lstStyle/>
          <a:p>
            <a:r>
              <a:rPr lang="en-US" dirty="0"/>
              <a:t>The Model for Improvement </a:t>
            </a:r>
          </a:p>
        </p:txBody>
      </p:sp>
      <p:sp>
        <p:nvSpPr>
          <p:cNvPr id="11" name="Content Placeholder 4"/>
          <p:cNvSpPr>
            <a:spLocks noGrp="1"/>
          </p:cNvSpPr>
          <p:nvPr>
            <p:ph idx="1"/>
          </p:nvPr>
        </p:nvSpPr>
        <p:spPr>
          <a:xfrm>
            <a:off x="457200" y="1988841"/>
            <a:ext cx="4953000" cy="4622808"/>
          </a:xfrm>
        </p:spPr>
        <p:txBody>
          <a:bodyPr/>
          <a:lstStyle/>
          <a:p>
            <a:r>
              <a:rPr lang="en-US" sz="2400" dirty="0"/>
              <a:t>Developed by Associates in Process Improvement </a:t>
            </a:r>
          </a:p>
          <a:p>
            <a:r>
              <a:rPr lang="en-US" sz="2400" dirty="0"/>
              <a:t>Used by the Institute for Healthcare Improvement (IHI)</a:t>
            </a:r>
          </a:p>
          <a:p>
            <a:r>
              <a:rPr lang="en-US" sz="2400" dirty="0"/>
              <a:t>The IHI Improvement Project Planning Form </a:t>
            </a:r>
            <a:r>
              <a:rPr lang="en-US" sz="2400" dirty="0">
                <a:hlinkClick r:id="rId3"/>
              </a:rPr>
              <a:t>http://bit.ly/1IhzWZ7</a:t>
            </a:r>
            <a:r>
              <a:rPr lang="en-US" sz="2400" dirty="0"/>
              <a:t> </a:t>
            </a:r>
          </a:p>
          <a:p>
            <a:pPr marL="0" indent="0">
              <a:buNone/>
            </a:pPr>
            <a:r>
              <a:rPr lang="en-US" sz="2400" dirty="0"/>
              <a:t> </a:t>
            </a:r>
          </a:p>
        </p:txBody>
      </p:sp>
      <p:sp>
        <p:nvSpPr>
          <p:cNvPr id="7" name="Text Placeholder 6"/>
          <p:cNvSpPr>
            <a:spLocks noGrp="1"/>
          </p:cNvSpPr>
          <p:nvPr>
            <p:ph type="body" sz="quarter" idx="10"/>
          </p:nvPr>
        </p:nvSpPr>
        <p:spPr>
          <a:xfrm>
            <a:off x="457200" y="5661250"/>
            <a:ext cx="5626968" cy="235495"/>
          </a:xfrm>
          <a:prstGeom prst="rect">
            <a:avLst/>
          </a:prstGeom>
        </p:spPr>
        <p:txBody>
          <a:bodyPr/>
          <a:lstStyle/>
          <a:p>
            <a:r>
              <a:rPr lang="en-US" sz="1000" dirty="0">
                <a:hlinkClick r:id="rId4"/>
              </a:rPr>
              <a:t>The Science of Improvement:  How to Improve</a:t>
            </a:r>
            <a:endParaRPr lang="en-US" sz="1000" dirty="0"/>
          </a:p>
        </p:txBody>
      </p:sp>
      <p:pic>
        <p:nvPicPr>
          <p:cNvPr id="5" name="Picture 3" descr="Three boxes capture three key questions in the model, reading from top to bottom: what are we trying to accomplish?; How we will know that a change is an improvement?; and What changes can we make that will result in improvement? Below the three boxes is a circle divided into four sections that right, clockwise from top right: Plan, Do, Study, and Act. Arrows surround the circle to illustrate that this is a cycle. Two arrows point to and from the boxes above to the PDSA circle below to show that the cycle is iterative." title="Institute for Healthcare Improvement Model for Improve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598670"/>
            <a:ext cx="2563688" cy="6198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352539"/>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96950"/>
          </a:xfrm>
        </p:spPr>
        <p:txBody>
          <a:bodyPr/>
          <a:lstStyle/>
          <a:p>
            <a:r>
              <a:rPr lang="en-US" dirty="0"/>
              <a:t>What are we trying to accomplish?</a:t>
            </a:r>
          </a:p>
        </p:txBody>
      </p:sp>
      <p:sp>
        <p:nvSpPr>
          <p:cNvPr id="3" name="Content Placeholder 2"/>
          <p:cNvSpPr>
            <a:spLocks noGrp="1"/>
          </p:cNvSpPr>
          <p:nvPr>
            <p:ph idx="1"/>
          </p:nvPr>
        </p:nvSpPr>
        <p:spPr>
          <a:xfrm>
            <a:off x="457200" y="1556793"/>
            <a:ext cx="8229600" cy="4191000"/>
          </a:xfrm>
        </p:spPr>
        <p:txBody>
          <a:bodyPr/>
          <a:lstStyle/>
          <a:p>
            <a:r>
              <a:rPr lang="en-US" dirty="0"/>
              <a:t>Based on:</a:t>
            </a:r>
          </a:p>
          <a:p>
            <a:pPr lvl="1"/>
            <a:r>
              <a:rPr lang="en-US" dirty="0"/>
              <a:t>Staff perceptions/insights of needed improvements</a:t>
            </a:r>
          </a:p>
          <a:p>
            <a:pPr lvl="1"/>
            <a:r>
              <a:rPr lang="en-US" dirty="0"/>
              <a:t>Patient surveys</a:t>
            </a:r>
          </a:p>
          <a:p>
            <a:pPr lvl="1"/>
            <a:r>
              <a:rPr lang="en-US" dirty="0"/>
              <a:t>Chart reviews </a:t>
            </a:r>
          </a:p>
          <a:p>
            <a:pPr lvl="1"/>
            <a:r>
              <a:rPr lang="en-US" dirty="0"/>
              <a:t>Ambulatory Health IT-enabled Quality Improvement Worksheet (</a:t>
            </a:r>
            <a:r>
              <a:rPr lang="en-US" dirty="0">
                <a:hlinkClick r:id="rId3"/>
              </a:rPr>
              <a:t>http://bit.ly/1KB3Xny</a:t>
            </a:r>
            <a:r>
              <a:rPr lang="en-US" dirty="0"/>
              <a:t>)</a:t>
            </a:r>
          </a:p>
          <a:p>
            <a:r>
              <a:rPr lang="en-US" dirty="0"/>
              <a:t>Start small, narrow focus </a:t>
            </a:r>
          </a:p>
          <a:p>
            <a:pPr lvl="1"/>
            <a:r>
              <a:rPr lang="en-US" dirty="0"/>
              <a:t>One clinical area</a:t>
            </a:r>
          </a:p>
          <a:p>
            <a:pPr lvl="1"/>
            <a:r>
              <a:rPr lang="en-US" dirty="0"/>
              <a:t>Authority and resources to make changes</a:t>
            </a:r>
          </a:p>
        </p:txBody>
      </p:sp>
    </p:spTree>
    <p:extLst>
      <p:ext uri="{BB962C8B-B14F-4D97-AF65-F5344CB8AC3E}">
        <p14:creationId xmlns:p14="http://schemas.microsoft.com/office/powerpoint/2010/main" val="2249353032"/>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8721"/>
            <a:ext cx="8229600" cy="796950"/>
          </a:xfrm>
        </p:spPr>
        <p:txBody>
          <a:bodyPr/>
          <a:lstStyle/>
          <a:p>
            <a:r>
              <a:rPr lang="en-US" dirty="0"/>
              <a:t>How will we know that a change is an improvement?</a:t>
            </a:r>
          </a:p>
        </p:txBody>
      </p:sp>
      <p:sp>
        <p:nvSpPr>
          <p:cNvPr id="3" name="Content Placeholder 2"/>
          <p:cNvSpPr>
            <a:spLocks noGrp="1"/>
          </p:cNvSpPr>
          <p:nvPr>
            <p:ph idx="1"/>
          </p:nvPr>
        </p:nvSpPr>
        <p:spPr>
          <a:xfrm>
            <a:off x="457200" y="2262336"/>
            <a:ext cx="8229600" cy="4191000"/>
          </a:xfrm>
        </p:spPr>
        <p:txBody>
          <a:bodyPr/>
          <a:lstStyle/>
          <a:p>
            <a:r>
              <a:rPr lang="en-US" dirty="0"/>
              <a:t>Determine data source</a:t>
            </a:r>
          </a:p>
          <a:p>
            <a:pPr lvl="1"/>
            <a:r>
              <a:rPr lang="en-US" dirty="0"/>
              <a:t>Chart reviews on samples of patients</a:t>
            </a:r>
          </a:p>
          <a:p>
            <a:pPr lvl="1"/>
            <a:r>
              <a:rPr lang="en-US" dirty="0"/>
              <a:t>Patient registries</a:t>
            </a:r>
          </a:p>
          <a:p>
            <a:pPr lvl="1"/>
            <a:r>
              <a:rPr lang="en-US" dirty="0"/>
              <a:t>EHR data</a:t>
            </a:r>
          </a:p>
          <a:p>
            <a:pPr lvl="1"/>
            <a:r>
              <a:rPr lang="en-US" dirty="0"/>
              <a:t>Patient surveys</a:t>
            </a:r>
          </a:p>
          <a:p>
            <a:r>
              <a:rPr lang="en-US" dirty="0"/>
              <a:t>Share results</a:t>
            </a:r>
          </a:p>
        </p:txBody>
      </p:sp>
    </p:spTree>
    <p:extLst>
      <p:ext uri="{BB962C8B-B14F-4D97-AF65-F5344CB8AC3E}">
        <p14:creationId xmlns:p14="http://schemas.microsoft.com/office/powerpoint/2010/main" val="2724228609"/>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changes can we make that will result in improvement?</a:t>
            </a:r>
          </a:p>
        </p:txBody>
      </p:sp>
      <p:sp>
        <p:nvSpPr>
          <p:cNvPr id="3" name="Content Placeholder 2"/>
          <p:cNvSpPr>
            <a:spLocks noGrp="1"/>
          </p:cNvSpPr>
          <p:nvPr>
            <p:ph idx="1"/>
          </p:nvPr>
        </p:nvSpPr>
        <p:spPr>
          <a:xfrm>
            <a:off x="457200" y="2118321"/>
            <a:ext cx="8229600" cy="4191000"/>
          </a:xfrm>
        </p:spPr>
        <p:txBody>
          <a:bodyPr/>
          <a:lstStyle/>
          <a:p>
            <a:r>
              <a:rPr lang="en-US" dirty="0"/>
              <a:t>“All improvement requires change but not all changes result in improvement.” </a:t>
            </a:r>
          </a:p>
          <a:p>
            <a:r>
              <a:rPr lang="en-US" dirty="0"/>
              <a:t>Sources for ideas for change:</a:t>
            </a:r>
          </a:p>
          <a:p>
            <a:pPr lvl="1"/>
            <a:r>
              <a:rPr lang="en-US" dirty="0"/>
              <a:t>Creative problem solving</a:t>
            </a:r>
          </a:p>
          <a:p>
            <a:pPr lvl="1"/>
            <a:r>
              <a:rPr lang="en-US" dirty="0"/>
              <a:t>Insights of those who work in the system</a:t>
            </a:r>
          </a:p>
          <a:p>
            <a:pPr lvl="1"/>
            <a:r>
              <a:rPr lang="en-US" dirty="0"/>
              <a:t>Scientific literature</a:t>
            </a:r>
          </a:p>
          <a:p>
            <a:pPr lvl="1"/>
            <a:r>
              <a:rPr lang="en-US" dirty="0">
                <a:solidFill>
                  <a:srgbClr val="FF0000"/>
                </a:solidFill>
              </a:rPr>
              <a:t>Borrowing from others who have successfully improved</a:t>
            </a:r>
          </a:p>
          <a:p>
            <a:pPr marL="449666" lvl="1" indent="0">
              <a:buNone/>
            </a:pPr>
            <a:endParaRPr lang="en-US" dirty="0">
              <a:solidFill>
                <a:srgbClr val="FF0000"/>
              </a:solidFill>
            </a:endParaRPr>
          </a:p>
        </p:txBody>
      </p:sp>
    </p:spTree>
    <p:extLst>
      <p:ext uri="{BB962C8B-B14F-4D97-AF65-F5344CB8AC3E}">
        <p14:creationId xmlns:p14="http://schemas.microsoft.com/office/powerpoint/2010/main" val="398716563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chor="t"/>
          <a:lstStyle/>
          <a:p>
            <a:pPr eaLnBrk="1" hangingPunct="1"/>
            <a:r>
              <a:rPr lang="en-US" dirty="0">
                <a:solidFill>
                  <a:srgbClr val="953735"/>
                </a:solidFill>
              </a:rPr>
              <a:t>Key Components of Million Hearts</a:t>
            </a:r>
            <a:r>
              <a:rPr lang="en-US" baseline="30000" dirty="0">
                <a:solidFill>
                  <a:srgbClr val="953735"/>
                </a:solidFill>
              </a:rPr>
              <a:t>®</a:t>
            </a:r>
          </a:p>
        </p:txBody>
      </p:sp>
      <p:sp>
        <p:nvSpPr>
          <p:cNvPr id="17411" name="Rectangle 2"/>
          <p:cNvSpPr>
            <a:spLocks noChangeArrowheads="1"/>
          </p:cNvSpPr>
          <p:nvPr/>
        </p:nvSpPr>
        <p:spPr bwMode="auto">
          <a:xfrm>
            <a:off x="0" y="-184817"/>
            <a:ext cx="184698" cy="3696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4" tIns="45711" rIns="91424" bIns="45711" anchor="ctr">
            <a:spAutoFit/>
          </a:bodyPr>
          <a:lstStyle/>
          <a:p>
            <a:pPr defTabSz="455304"/>
            <a:endParaRPr lang="en-US" sz="1802">
              <a:solidFill>
                <a:srgbClr val="FFFFFF"/>
              </a:solidFill>
            </a:endParaRPr>
          </a:p>
        </p:txBody>
      </p:sp>
      <p:grpSp>
        <p:nvGrpSpPr>
          <p:cNvPr id="4" name="Group 3"/>
          <p:cNvGrpSpPr/>
          <p:nvPr/>
        </p:nvGrpSpPr>
        <p:grpSpPr>
          <a:xfrm>
            <a:off x="4706255" y="1419264"/>
            <a:ext cx="4093047" cy="4477044"/>
            <a:chOff x="625475" y="1727200"/>
            <a:chExt cx="5451711" cy="5963174"/>
          </a:xfrm>
        </p:grpSpPr>
        <p:sp>
          <p:nvSpPr>
            <p:cNvPr id="16" name="Rounded Rectangle 15"/>
            <p:cNvSpPr/>
            <p:nvPr/>
          </p:nvSpPr>
          <p:spPr>
            <a:xfrm>
              <a:off x="798748" y="1727200"/>
              <a:ext cx="5278438" cy="1408113"/>
            </a:xfrm>
            <a:prstGeom prst="roundRect">
              <a:avLst/>
            </a:prstGeom>
            <a:solidFill>
              <a:srgbClr val="793374"/>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91424" tIns="45711" rIns="91424" bIns="45711" anchor="ctr"/>
            <a:lstStyle/>
            <a:p>
              <a:pPr algn="ctr" defTabSz="457131">
                <a:lnSpc>
                  <a:spcPct val="90000"/>
                </a:lnSpc>
                <a:defRPr/>
              </a:pPr>
              <a:r>
                <a:rPr lang="en-US" sz="2403" b="1" dirty="0">
                  <a:solidFill>
                    <a:prstClr val="white"/>
                  </a:solidFill>
                  <a:latin typeface="Arial" pitchFamily="34" charset="0"/>
                  <a:cs typeface="Arial" pitchFamily="34" charset="0"/>
                </a:rPr>
                <a:t>Excelling in the ABCS</a:t>
              </a:r>
            </a:p>
            <a:p>
              <a:pPr algn="ctr" defTabSz="457131">
                <a:lnSpc>
                  <a:spcPct val="90000"/>
                </a:lnSpc>
                <a:defRPr/>
              </a:pPr>
              <a:r>
                <a:rPr lang="en-US" sz="2102" b="1" i="1" dirty="0">
                  <a:solidFill>
                    <a:prstClr val="white"/>
                  </a:solidFill>
                  <a:latin typeface="Arial" pitchFamily="34" charset="0"/>
                  <a:cs typeface="Arial" pitchFamily="34" charset="0"/>
                </a:rPr>
                <a:t>Optimizing care </a:t>
              </a:r>
            </a:p>
          </p:txBody>
        </p:sp>
        <p:pic>
          <p:nvPicPr>
            <p:cNvPr id="43" name="Picture 42"/>
            <p:cNvPicPr>
              <a:picLocks noChangeAspect="1"/>
            </p:cNvPicPr>
            <p:nvPr/>
          </p:nvPicPr>
          <p:blipFill>
            <a:blip r:embed="rId3"/>
            <a:srcRect/>
            <a:stretch>
              <a:fillRect/>
            </a:stretch>
          </p:blipFill>
          <p:spPr bwMode="auto">
            <a:xfrm>
              <a:off x="4057773" y="3340852"/>
              <a:ext cx="1828800" cy="1219199"/>
            </a:xfrm>
            <a:prstGeom prst="roundRect">
              <a:avLst/>
            </a:prstGeom>
            <a:noFill/>
            <a:ln w="9525">
              <a:solidFill>
                <a:schemeClr val="tx1"/>
              </a:solidFill>
              <a:miter lim="800000"/>
              <a:headEnd/>
              <a:tailEnd/>
            </a:ln>
            <a:effectLst/>
          </p:spPr>
        </p:pic>
        <p:pic>
          <p:nvPicPr>
            <p:cNvPr id="46" name="Picture 45"/>
            <p:cNvPicPr>
              <a:picLocks noChangeAspect="1"/>
            </p:cNvPicPr>
            <p:nvPr/>
          </p:nvPicPr>
          <p:blipFill>
            <a:blip r:embed="rId4"/>
            <a:srcRect/>
            <a:stretch>
              <a:fillRect/>
            </a:stretch>
          </p:blipFill>
          <p:spPr bwMode="auto">
            <a:xfrm>
              <a:off x="4068306" y="4952073"/>
              <a:ext cx="1828800" cy="1213893"/>
            </a:xfrm>
            <a:prstGeom prst="roundRect">
              <a:avLst/>
            </a:prstGeom>
            <a:noFill/>
            <a:ln w="9525">
              <a:solidFill>
                <a:schemeClr val="tx1"/>
              </a:solidFill>
              <a:miter lim="800000"/>
              <a:headEnd/>
              <a:tailEnd/>
            </a:ln>
            <a:effectLst/>
          </p:spPr>
        </p:pic>
        <p:sp>
          <p:nvSpPr>
            <p:cNvPr id="48" name="TextBox 47"/>
            <p:cNvSpPr txBox="1">
              <a:spLocks noChangeArrowheads="1"/>
            </p:cNvSpPr>
            <p:nvPr/>
          </p:nvSpPr>
          <p:spPr bwMode="auto">
            <a:xfrm>
              <a:off x="625475" y="3549650"/>
              <a:ext cx="2266949" cy="10094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4" tIns="45711" rIns="91424" bIns="45711">
              <a:spAutoFit/>
            </a:bodyPr>
            <a:lstStyle>
              <a:lvl1pPr defTabSz="455613" eaLnBrk="0" hangingPunct="0">
                <a:defRPr sz="2400">
                  <a:solidFill>
                    <a:schemeClr val="tx1"/>
                  </a:solidFill>
                  <a:latin typeface="Arial" pitchFamily="34" charset="0"/>
                </a:defRPr>
              </a:lvl1pPr>
              <a:lvl2pPr marL="742950" indent="-285750" defTabSz="455613" eaLnBrk="0" hangingPunct="0">
                <a:defRPr sz="2400">
                  <a:solidFill>
                    <a:schemeClr val="tx1"/>
                  </a:solidFill>
                  <a:latin typeface="Arial" pitchFamily="34" charset="0"/>
                </a:defRPr>
              </a:lvl2pPr>
              <a:lvl3pPr marL="1143000" indent="-228600" defTabSz="455613" eaLnBrk="0" hangingPunct="0">
                <a:defRPr sz="2400">
                  <a:solidFill>
                    <a:schemeClr val="tx1"/>
                  </a:solidFill>
                  <a:latin typeface="Arial" pitchFamily="34" charset="0"/>
                </a:defRPr>
              </a:lvl3pPr>
              <a:lvl4pPr marL="1600200" indent="-228600" defTabSz="455613" eaLnBrk="0" hangingPunct="0">
                <a:defRPr sz="2400">
                  <a:solidFill>
                    <a:schemeClr val="tx1"/>
                  </a:solidFill>
                  <a:latin typeface="Arial" pitchFamily="34" charset="0"/>
                </a:defRPr>
              </a:lvl4pPr>
              <a:lvl5pPr marL="2057400" indent="-228600" defTabSz="455613" eaLnBrk="0" hangingPunct="0">
                <a:defRPr sz="2400">
                  <a:solidFill>
                    <a:schemeClr val="tx1"/>
                  </a:solidFill>
                  <a:latin typeface="Arial" pitchFamily="34" charset="0"/>
                </a:defRPr>
              </a:lvl5pPr>
              <a:lvl6pPr marL="2514600" indent="-228600" defTabSz="455613" eaLnBrk="0" fontAlgn="base" hangingPunct="0">
                <a:spcBef>
                  <a:spcPct val="0"/>
                </a:spcBef>
                <a:spcAft>
                  <a:spcPct val="0"/>
                </a:spcAft>
                <a:defRPr sz="2400">
                  <a:solidFill>
                    <a:schemeClr val="tx1"/>
                  </a:solidFill>
                  <a:latin typeface="Arial" pitchFamily="34" charset="0"/>
                </a:defRPr>
              </a:lvl6pPr>
              <a:lvl7pPr marL="2971800" indent="-228600" defTabSz="455613" eaLnBrk="0" fontAlgn="base" hangingPunct="0">
                <a:spcBef>
                  <a:spcPct val="0"/>
                </a:spcBef>
                <a:spcAft>
                  <a:spcPct val="0"/>
                </a:spcAft>
                <a:defRPr sz="2400">
                  <a:solidFill>
                    <a:schemeClr val="tx1"/>
                  </a:solidFill>
                  <a:latin typeface="Arial" pitchFamily="34" charset="0"/>
                </a:defRPr>
              </a:lvl7pPr>
              <a:lvl8pPr marL="3429000" indent="-228600" defTabSz="455613" eaLnBrk="0" fontAlgn="base" hangingPunct="0">
                <a:spcBef>
                  <a:spcPct val="0"/>
                </a:spcBef>
                <a:spcAft>
                  <a:spcPct val="0"/>
                </a:spcAft>
                <a:defRPr sz="2400">
                  <a:solidFill>
                    <a:schemeClr val="tx1"/>
                  </a:solidFill>
                  <a:latin typeface="Arial" pitchFamily="34" charset="0"/>
                </a:defRPr>
              </a:lvl8pPr>
              <a:lvl9pPr marL="3886200" indent="-228600" defTabSz="455613" eaLnBrk="0" fontAlgn="base" hangingPunct="0">
                <a:spcBef>
                  <a:spcPct val="0"/>
                </a:spcBef>
                <a:spcAft>
                  <a:spcPct val="0"/>
                </a:spcAft>
                <a:defRPr sz="2400">
                  <a:solidFill>
                    <a:schemeClr val="tx1"/>
                  </a:solidFill>
                  <a:latin typeface="Arial" pitchFamily="34" charset="0"/>
                </a:defRPr>
              </a:lvl9pPr>
            </a:lstStyle>
            <a:p>
              <a:pPr eaLnBrk="1" hangingPunct="1">
                <a:lnSpc>
                  <a:spcPct val="90000"/>
                </a:lnSpc>
              </a:pPr>
              <a:r>
                <a:rPr lang="en-US" sz="2403" dirty="0">
                  <a:solidFill>
                    <a:prstClr val="black"/>
                  </a:solidFill>
                  <a:ea typeface="MS PGothic" pitchFamily="34" charset="-128"/>
                </a:rPr>
                <a:t>Focus on the </a:t>
              </a:r>
              <a:r>
                <a:rPr lang="en-US" sz="2403" b="1" dirty="0">
                  <a:solidFill>
                    <a:srgbClr val="FF0000"/>
                  </a:solidFill>
                  <a:ea typeface="MS PGothic" pitchFamily="34" charset="-128"/>
                </a:rPr>
                <a:t>ABCS</a:t>
              </a:r>
            </a:p>
          </p:txBody>
        </p:sp>
        <p:sp>
          <p:nvSpPr>
            <p:cNvPr id="49" name="TextBox 48"/>
            <p:cNvSpPr txBox="1">
              <a:spLocks noChangeArrowheads="1"/>
            </p:cNvSpPr>
            <p:nvPr/>
          </p:nvSpPr>
          <p:spPr bwMode="auto">
            <a:xfrm>
              <a:off x="642938" y="5094288"/>
              <a:ext cx="3148012" cy="10094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4" tIns="45711" rIns="91424" bIns="45711">
              <a:spAutoFit/>
            </a:bodyPr>
            <a:lstStyle>
              <a:lvl1pPr defTabSz="455613" eaLnBrk="0" hangingPunct="0">
                <a:defRPr sz="2400">
                  <a:solidFill>
                    <a:schemeClr val="tx1"/>
                  </a:solidFill>
                  <a:latin typeface="Arial" pitchFamily="34" charset="0"/>
                </a:defRPr>
              </a:lvl1pPr>
              <a:lvl2pPr marL="742950" indent="-285750" defTabSz="455613" eaLnBrk="0" hangingPunct="0">
                <a:defRPr sz="2400">
                  <a:solidFill>
                    <a:schemeClr val="tx1"/>
                  </a:solidFill>
                  <a:latin typeface="Arial" pitchFamily="34" charset="0"/>
                </a:defRPr>
              </a:lvl2pPr>
              <a:lvl3pPr marL="1143000" indent="-228600" defTabSz="455613" eaLnBrk="0" hangingPunct="0">
                <a:defRPr sz="2400">
                  <a:solidFill>
                    <a:schemeClr val="tx1"/>
                  </a:solidFill>
                  <a:latin typeface="Arial" pitchFamily="34" charset="0"/>
                </a:defRPr>
              </a:lvl3pPr>
              <a:lvl4pPr marL="1600200" indent="-228600" defTabSz="455613" eaLnBrk="0" hangingPunct="0">
                <a:defRPr sz="2400">
                  <a:solidFill>
                    <a:schemeClr val="tx1"/>
                  </a:solidFill>
                  <a:latin typeface="Arial" pitchFamily="34" charset="0"/>
                </a:defRPr>
              </a:lvl4pPr>
              <a:lvl5pPr marL="2057400" indent="-228600" defTabSz="455613" eaLnBrk="0" hangingPunct="0">
                <a:defRPr sz="2400">
                  <a:solidFill>
                    <a:schemeClr val="tx1"/>
                  </a:solidFill>
                  <a:latin typeface="Arial" pitchFamily="34" charset="0"/>
                </a:defRPr>
              </a:lvl5pPr>
              <a:lvl6pPr marL="2514600" indent="-228600" defTabSz="455613" eaLnBrk="0" fontAlgn="base" hangingPunct="0">
                <a:spcBef>
                  <a:spcPct val="0"/>
                </a:spcBef>
                <a:spcAft>
                  <a:spcPct val="0"/>
                </a:spcAft>
                <a:defRPr sz="2400">
                  <a:solidFill>
                    <a:schemeClr val="tx1"/>
                  </a:solidFill>
                  <a:latin typeface="Arial" pitchFamily="34" charset="0"/>
                </a:defRPr>
              </a:lvl6pPr>
              <a:lvl7pPr marL="2971800" indent="-228600" defTabSz="455613" eaLnBrk="0" fontAlgn="base" hangingPunct="0">
                <a:spcBef>
                  <a:spcPct val="0"/>
                </a:spcBef>
                <a:spcAft>
                  <a:spcPct val="0"/>
                </a:spcAft>
                <a:defRPr sz="2400">
                  <a:solidFill>
                    <a:schemeClr val="tx1"/>
                  </a:solidFill>
                  <a:latin typeface="Arial" pitchFamily="34" charset="0"/>
                </a:defRPr>
              </a:lvl7pPr>
              <a:lvl8pPr marL="3429000" indent="-228600" defTabSz="455613" eaLnBrk="0" fontAlgn="base" hangingPunct="0">
                <a:spcBef>
                  <a:spcPct val="0"/>
                </a:spcBef>
                <a:spcAft>
                  <a:spcPct val="0"/>
                </a:spcAft>
                <a:defRPr sz="2400">
                  <a:solidFill>
                    <a:schemeClr val="tx1"/>
                  </a:solidFill>
                  <a:latin typeface="Arial" pitchFamily="34" charset="0"/>
                </a:defRPr>
              </a:lvl8pPr>
              <a:lvl9pPr marL="3886200" indent="-228600" defTabSz="455613" eaLnBrk="0" fontAlgn="base" hangingPunct="0">
                <a:spcBef>
                  <a:spcPct val="0"/>
                </a:spcBef>
                <a:spcAft>
                  <a:spcPct val="0"/>
                </a:spcAft>
                <a:defRPr sz="2400">
                  <a:solidFill>
                    <a:schemeClr val="tx1"/>
                  </a:solidFill>
                  <a:latin typeface="Arial" pitchFamily="34" charset="0"/>
                </a:defRPr>
              </a:lvl9pPr>
            </a:lstStyle>
            <a:p>
              <a:pPr eaLnBrk="1" hangingPunct="1">
                <a:lnSpc>
                  <a:spcPct val="90000"/>
                </a:lnSpc>
              </a:pPr>
              <a:r>
                <a:rPr lang="en-US" sz="2403">
                  <a:solidFill>
                    <a:prstClr val="black"/>
                  </a:solidFill>
                  <a:ea typeface="MS PGothic" pitchFamily="34" charset="-128"/>
                </a:rPr>
                <a:t>Health tools </a:t>
              </a:r>
              <a:br>
                <a:rPr lang="en-US" sz="2403">
                  <a:solidFill>
                    <a:prstClr val="black"/>
                  </a:solidFill>
                  <a:ea typeface="MS PGothic" pitchFamily="34" charset="-128"/>
                </a:rPr>
              </a:br>
              <a:r>
                <a:rPr lang="en-US" sz="2403">
                  <a:solidFill>
                    <a:prstClr val="black"/>
                  </a:solidFill>
                  <a:ea typeface="MS PGothic" pitchFamily="34" charset="-128"/>
                </a:rPr>
                <a:t>and technology</a:t>
              </a:r>
            </a:p>
          </p:txBody>
        </p:sp>
        <p:sp>
          <p:nvSpPr>
            <p:cNvPr id="50" name="TextBox 49"/>
            <p:cNvSpPr txBox="1">
              <a:spLocks noChangeArrowheads="1"/>
            </p:cNvSpPr>
            <p:nvPr/>
          </p:nvSpPr>
          <p:spPr bwMode="auto">
            <a:xfrm>
              <a:off x="625475" y="6556375"/>
              <a:ext cx="3165475" cy="10094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4" tIns="45711" rIns="91424" bIns="45711">
              <a:spAutoFit/>
            </a:bodyPr>
            <a:lstStyle>
              <a:lvl1pPr defTabSz="455613" eaLnBrk="0" hangingPunct="0">
                <a:defRPr sz="2400">
                  <a:solidFill>
                    <a:schemeClr val="tx1"/>
                  </a:solidFill>
                  <a:latin typeface="Arial" pitchFamily="34" charset="0"/>
                </a:defRPr>
              </a:lvl1pPr>
              <a:lvl2pPr marL="742950" indent="-285750" defTabSz="455613" eaLnBrk="0" hangingPunct="0">
                <a:defRPr sz="2400">
                  <a:solidFill>
                    <a:schemeClr val="tx1"/>
                  </a:solidFill>
                  <a:latin typeface="Arial" pitchFamily="34" charset="0"/>
                </a:defRPr>
              </a:lvl2pPr>
              <a:lvl3pPr marL="1143000" indent="-228600" defTabSz="455613" eaLnBrk="0" hangingPunct="0">
                <a:defRPr sz="2400">
                  <a:solidFill>
                    <a:schemeClr val="tx1"/>
                  </a:solidFill>
                  <a:latin typeface="Arial" pitchFamily="34" charset="0"/>
                </a:defRPr>
              </a:lvl3pPr>
              <a:lvl4pPr marL="1600200" indent="-228600" defTabSz="455613" eaLnBrk="0" hangingPunct="0">
                <a:defRPr sz="2400">
                  <a:solidFill>
                    <a:schemeClr val="tx1"/>
                  </a:solidFill>
                  <a:latin typeface="Arial" pitchFamily="34" charset="0"/>
                </a:defRPr>
              </a:lvl4pPr>
              <a:lvl5pPr marL="2057400" indent="-228600" defTabSz="455613" eaLnBrk="0" hangingPunct="0">
                <a:defRPr sz="2400">
                  <a:solidFill>
                    <a:schemeClr val="tx1"/>
                  </a:solidFill>
                  <a:latin typeface="Arial" pitchFamily="34" charset="0"/>
                </a:defRPr>
              </a:lvl5pPr>
              <a:lvl6pPr marL="2514600" indent="-228600" defTabSz="455613" eaLnBrk="0" fontAlgn="base" hangingPunct="0">
                <a:spcBef>
                  <a:spcPct val="0"/>
                </a:spcBef>
                <a:spcAft>
                  <a:spcPct val="0"/>
                </a:spcAft>
                <a:defRPr sz="2400">
                  <a:solidFill>
                    <a:schemeClr val="tx1"/>
                  </a:solidFill>
                  <a:latin typeface="Arial" pitchFamily="34" charset="0"/>
                </a:defRPr>
              </a:lvl6pPr>
              <a:lvl7pPr marL="2971800" indent="-228600" defTabSz="455613" eaLnBrk="0" fontAlgn="base" hangingPunct="0">
                <a:spcBef>
                  <a:spcPct val="0"/>
                </a:spcBef>
                <a:spcAft>
                  <a:spcPct val="0"/>
                </a:spcAft>
                <a:defRPr sz="2400">
                  <a:solidFill>
                    <a:schemeClr val="tx1"/>
                  </a:solidFill>
                  <a:latin typeface="Arial" pitchFamily="34" charset="0"/>
                </a:defRPr>
              </a:lvl7pPr>
              <a:lvl8pPr marL="3429000" indent="-228600" defTabSz="455613" eaLnBrk="0" fontAlgn="base" hangingPunct="0">
                <a:spcBef>
                  <a:spcPct val="0"/>
                </a:spcBef>
                <a:spcAft>
                  <a:spcPct val="0"/>
                </a:spcAft>
                <a:defRPr sz="2400">
                  <a:solidFill>
                    <a:schemeClr val="tx1"/>
                  </a:solidFill>
                  <a:latin typeface="Arial" pitchFamily="34" charset="0"/>
                </a:defRPr>
              </a:lvl8pPr>
              <a:lvl9pPr marL="3886200" indent="-228600" defTabSz="455613" eaLnBrk="0" fontAlgn="base" hangingPunct="0">
                <a:spcBef>
                  <a:spcPct val="0"/>
                </a:spcBef>
                <a:spcAft>
                  <a:spcPct val="0"/>
                </a:spcAft>
                <a:defRPr sz="2400">
                  <a:solidFill>
                    <a:schemeClr val="tx1"/>
                  </a:solidFill>
                  <a:latin typeface="Arial" pitchFamily="34" charset="0"/>
                </a:defRPr>
              </a:lvl9pPr>
            </a:lstStyle>
            <a:p>
              <a:pPr eaLnBrk="1" hangingPunct="1">
                <a:lnSpc>
                  <a:spcPct val="90000"/>
                </a:lnSpc>
              </a:pPr>
              <a:r>
                <a:rPr lang="en-US" sz="2403">
                  <a:solidFill>
                    <a:prstClr val="black"/>
                  </a:solidFill>
                  <a:ea typeface="MS PGothic" pitchFamily="34" charset="-128"/>
                </a:rPr>
                <a:t>Innovations in care delivery</a:t>
              </a:r>
            </a:p>
          </p:txBody>
        </p:sp>
        <p:pic>
          <p:nvPicPr>
            <p:cNvPr id="51" name="Picture 50"/>
            <p:cNvPicPr>
              <a:picLocks noChangeAspect="1"/>
            </p:cNvPicPr>
            <p:nvPr/>
          </p:nvPicPr>
          <p:blipFill>
            <a:blip r:embed="rId5"/>
            <a:srcRect/>
            <a:stretch>
              <a:fillRect/>
            </a:stretch>
          </p:blipFill>
          <p:spPr bwMode="auto">
            <a:xfrm>
              <a:off x="4097905" y="6506201"/>
              <a:ext cx="1828800" cy="1184173"/>
            </a:xfrm>
            <a:prstGeom prst="roundRect">
              <a:avLst/>
            </a:prstGeom>
            <a:noFill/>
            <a:ln w="9525">
              <a:solidFill>
                <a:schemeClr val="tx1"/>
              </a:solidFill>
              <a:miter lim="800000"/>
              <a:headEnd/>
              <a:tailEnd/>
            </a:ln>
            <a:effectLst/>
          </p:spPr>
        </p:pic>
      </p:grpSp>
      <p:grpSp>
        <p:nvGrpSpPr>
          <p:cNvPr id="5" name="Group 4"/>
          <p:cNvGrpSpPr/>
          <p:nvPr/>
        </p:nvGrpSpPr>
        <p:grpSpPr>
          <a:xfrm>
            <a:off x="319188" y="1427756"/>
            <a:ext cx="3866164" cy="4580343"/>
            <a:chOff x="6714498" y="1727200"/>
            <a:chExt cx="5149516" cy="6100763"/>
          </a:xfrm>
        </p:grpSpPr>
        <p:sp>
          <p:nvSpPr>
            <p:cNvPr id="15" name="Rounded Rectangle 14"/>
            <p:cNvSpPr/>
            <p:nvPr/>
          </p:nvSpPr>
          <p:spPr>
            <a:xfrm>
              <a:off x="6714498" y="1727200"/>
              <a:ext cx="5149516" cy="1408113"/>
            </a:xfrm>
            <a:prstGeom prst="roundRect">
              <a:avLst/>
            </a:prstGeom>
            <a:solidFill>
              <a:srgbClr val="793374"/>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lIns="91424" tIns="45711" rIns="91424" bIns="45711" anchor="ctr"/>
            <a:lstStyle/>
            <a:p>
              <a:pPr algn="ctr" defTabSz="457131">
                <a:lnSpc>
                  <a:spcPct val="90000"/>
                </a:lnSpc>
                <a:defRPr/>
              </a:pPr>
              <a:r>
                <a:rPr lang="en-US" sz="2403" b="1" dirty="0">
                  <a:solidFill>
                    <a:prstClr val="white"/>
                  </a:solidFill>
                  <a:latin typeface="Arial" pitchFamily="34" charset="0"/>
                  <a:cs typeface="Arial" pitchFamily="34" charset="0"/>
                </a:rPr>
                <a:t>Keeping Us Healthy</a:t>
              </a:r>
            </a:p>
            <a:p>
              <a:pPr algn="ctr" defTabSz="457131">
                <a:lnSpc>
                  <a:spcPct val="90000"/>
                </a:lnSpc>
                <a:defRPr/>
              </a:pPr>
              <a:r>
                <a:rPr lang="en-US" sz="2102" b="1" i="1" dirty="0">
                  <a:solidFill>
                    <a:prstClr val="white"/>
                  </a:solidFill>
                  <a:latin typeface="Arial" pitchFamily="34" charset="0"/>
                  <a:cs typeface="Arial" pitchFamily="34" charset="0"/>
                </a:rPr>
                <a:t>Changing the environment</a:t>
              </a: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01075" y="3344457"/>
              <a:ext cx="1376363" cy="1376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3"/>
            <p:cNvGrpSpPr>
              <a:grpSpLocks/>
            </p:cNvGrpSpPr>
            <p:nvPr/>
          </p:nvGrpSpPr>
          <p:grpSpPr bwMode="auto">
            <a:xfrm>
              <a:off x="8594273" y="6370638"/>
              <a:ext cx="1571869" cy="1457325"/>
              <a:chOff x="6158816" y="5381673"/>
              <a:chExt cx="1559228" cy="1494017"/>
            </a:xfrm>
          </p:grpSpPr>
          <p:grpSp>
            <p:nvGrpSpPr>
              <p:cNvPr id="3" name="Group 5"/>
              <p:cNvGrpSpPr/>
              <p:nvPr/>
            </p:nvGrpSpPr>
            <p:grpSpPr>
              <a:xfrm>
                <a:off x="6181314" y="5381673"/>
                <a:ext cx="1494017" cy="1494017"/>
                <a:chOff x="7519906" y="5306852"/>
                <a:chExt cx="1494017" cy="1494017"/>
              </a:xfrm>
              <a:noFill/>
            </p:grpSpPr>
            <p:sp>
              <p:nvSpPr>
                <p:cNvPr id="31" name="Oval 30"/>
                <p:cNvSpPr/>
                <p:nvPr/>
              </p:nvSpPr>
              <p:spPr>
                <a:xfrm>
                  <a:off x="7682658" y="5459500"/>
                  <a:ext cx="1188720" cy="1188720"/>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31">
                    <a:defRPr/>
                  </a:pPr>
                  <a:endParaRPr lang="en-US" sz="1802" dirty="0">
                    <a:solidFill>
                      <a:prstClr val="white"/>
                    </a:solidFill>
                  </a:endParaRPr>
                </a:p>
              </p:txBody>
            </p:sp>
            <p:pic>
              <p:nvPicPr>
                <p:cNvPr id="33" name="Picture 32"/>
                <p:cNvPicPr>
                  <a:picLocks noChangeAspect="1"/>
                </p:cNvPicPr>
                <p:nvPr/>
              </p:nvPicPr>
              <p:blipFill>
                <a:blip r:embed="rId7" cstate="print"/>
                <a:stretch>
                  <a:fillRect/>
                </a:stretch>
              </p:blipFill>
              <p:spPr>
                <a:xfrm>
                  <a:off x="7519906" y="5306852"/>
                  <a:ext cx="1494017" cy="1494017"/>
                </a:xfrm>
                <a:prstGeom prst="rect">
                  <a:avLst/>
                </a:prstGeom>
                <a:grpFill/>
              </p:spPr>
            </p:pic>
          </p:grpSp>
          <p:sp>
            <p:nvSpPr>
              <p:cNvPr id="17424" name="TextBox 31"/>
              <p:cNvSpPr txBox="1">
                <a:spLocks noChangeArrowheads="1"/>
              </p:cNvSpPr>
              <p:nvPr/>
            </p:nvSpPr>
            <p:spPr bwMode="auto">
              <a:xfrm>
                <a:off x="6158816" y="5812531"/>
                <a:ext cx="1559228" cy="892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5613" eaLnBrk="0" hangingPunct="0">
                  <a:defRPr sz="2400">
                    <a:solidFill>
                      <a:schemeClr val="tx1"/>
                    </a:solidFill>
                    <a:latin typeface="Arial" pitchFamily="34" charset="0"/>
                  </a:defRPr>
                </a:lvl1pPr>
                <a:lvl2pPr marL="742950" indent="-285750" defTabSz="455613" eaLnBrk="0" hangingPunct="0">
                  <a:defRPr sz="2400">
                    <a:solidFill>
                      <a:schemeClr val="tx1"/>
                    </a:solidFill>
                    <a:latin typeface="Arial" pitchFamily="34" charset="0"/>
                  </a:defRPr>
                </a:lvl2pPr>
                <a:lvl3pPr marL="1143000" indent="-228600" defTabSz="455613" eaLnBrk="0" hangingPunct="0">
                  <a:defRPr sz="2400">
                    <a:solidFill>
                      <a:schemeClr val="tx1"/>
                    </a:solidFill>
                    <a:latin typeface="Arial" pitchFamily="34" charset="0"/>
                  </a:defRPr>
                </a:lvl3pPr>
                <a:lvl4pPr marL="1600200" indent="-228600" defTabSz="455613" eaLnBrk="0" hangingPunct="0">
                  <a:defRPr sz="2400">
                    <a:solidFill>
                      <a:schemeClr val="tx1"/>
                    </a:solidFill>
                    <a:latin typeface="Arial" pitchFamily="34" charset="0"/>
                  </a:defRPr>
                </a:lvl4pPr>
                <a:lvl5pPr marL="2057400" indent="-228600" defTabSz="455613" eaLnBrk="0" hangingPunct="0">
                  <a:defRPr sz="2400">
                    <a:solidFill>
                      <a:schemeClr val="tx1"/>
                    </a:solidFill>
                    <a:latin typeface="Arial" pitchFamily="34" charset="0"/>
                  </a:defRPr>
                </a:lvl5pPr>
                <a:lvl6pPr marL="2514600" indent="-228600" defTabSz="455613" eaLnBrk="0" fontAlgn="base" hangingPunct="0">
                  <a:spcBef>
                    <a:spcPct val="0"/>
                  </a:spcBef>
                  <a:spcAft>
                    <a:spcPct val="0"/>
                  </a:spcAft>
                  <a:defRPr sz="2400">
                    <a:solidFill>
                      <a:schemeClr val="tx1"/>
                    </a:solidFill>
                    <a:latin typeface="Arial" pitchFamily="34" charset="0"/>
                  </a:defRPr>
                </a:lvl6pPr>
                <a:lvl7pPr marL="2971800" indent="-228600" defTabSz="455613" eaLnBrk="0" fontAlgn="base" hangingPunct="0">
                  <a:spcBef>
                    <a:spcPct val="0"/>
                  </a:spcBef>
                  <a:spcAft>
                    <a:spcPct val="0"/>
                  </a:spcAft>
                  <a:defRPr sz="2400">
                    <a:solidFill>
                      <a:schemeClr val="tx1"/>
                    </a:solidFill>
                    <a:latin typeface="Arial" pitchFamily="34" charset="0"/>
                  </a:defRPr>
                </a:lvl7pPr>
                <a:lvl8pPr marL="3429000" indent="-228600" defTabSz="455613" eaLnBrk="0" fontAlgn="base" hangingPunct="0">
                  <a:spcBef>
                    <a:spcPct val="0"/>
                  </a:spcBef>
                  <a:spcAft>
                    <a:spcPct val="0"/>
                  </a:spcAft>
                  <a:defRPr sz="2400">
                    <a:solidFill>
                      <a:schemeClr val="tx1"/>
                    </a:solidFill>
                    <a:latin typeface="Arial" pitchFamily="34" charset="0"/>
                  </a:defRPr>
                </a:lvl8pPr>
                <a:lvl9pPr marL="3886200" indent="-228600" defTabSz="455613" eaLnBrk="0" fontAlgn="base" hangingPunct="0">
                  <a:spcBef>
                    <a:spcPct val="0"/>
                  </a:spcBef>
                  <a:spcAft>
                    <a:spcPct val="0"/>
                  </a:spcAft>
                  <a:defRPr sz="2400">
                    <a:solidFill>
                      <a:schemeClr val="tx1"/>
                    </a:solidFill>
                    <a:latin typeface="Arial" pitchFamily="34" charset="0"/>
                  </a:defRPr>
                </a:lvl9pPr>
              </a:lstStyle>
              <a:p>
                <a:pPr algn="ctr" eaLnBrk="1" hangingPunct="1">
                  <a:lnSpc>
                    <a:spcPct val="90000"/>
                  </a:lnSpc>
                </a:pPr>
                <a:r>
                  <a:rPr lang="en-US" sz="2027" b="1">
                    <a:solidFill>
                      <a:srgbClr val="000000"/>
                    </a:solidFill>
                    <a:latin typeface="Arial Black" pitchFamily="34" charset="0"/>
                    <a:ea typeface="MS PGothic" pitchFamily="34" charset="-128"/>
                  </a:rPr>
                  <a:t>TRANS</a:t>
                </a:r>
              </a:p>
              <a:p>
                <a:pPr algn="ctr" eaLnBrk="1" hangingPunct="1">
                  <a:lnSpc>
                    <a:spcPct val="90000"/>
                  </a:lnSpc>
                </a:pPr>
                <a:r>
                  <a:rPr lang="en-US" sz="2027" b="1">
                    <a:solidFill>
                      <a:srgbClr val="000000"/>
                    </a:solidFill>
                    <a:latin typeface="Arial Black" pitchFamily="34" charset="0"/>
                    <a:ea typeface="MS PGothic" pitchFamily="34" charset="-128"/>
                  </a:rPr>
                  <a:t>FAT</a:t>
                </a:r>
              </a:p>
            </p:txBody>
          </p:sp>
        </p:grpSp>
        <p:pic>
          <p:nvPicPr>
            <p:cNvPr id="20" name="Picture 19"/>
            <p:cNvPicPr>
              <a:picLocks noChangeAspect="1"/>
            </p:cNvPicPr>
            <p:nvPr/>
          </p:nvPicPr>
          <p:blipFill>
            <a:blip r:embed="rId8">
              <a:extLst>
                <a:ext uri="{28A0092B-C50C-407E-A947-70E740481C1C}">
                  <a14:useLocalDpi xmlns:a14="http://schemas.microsoft.com/office/drawing/2010/main" val="0"/>
                </a:ext>
              </a:extLst>
            </a:blip>
            <a:srcRect r="44954"/>
            <a:stretch>
              <a:fillRect/>
            </a:stretch>
          </p:blipFill>
          <p:spPr bwMode="auto">
            <a:xfrm>
              <a:off x="8444020" y="4720819"/>
              <a:ext cx="1704975"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 name="Rounded Rectangle 20"/>
          <p:cNvSpPr/>
          <p:nvPr/>
        </p:nvSpPr>
        <p:spPr>
          <a:xfrm>
            <a:off x="4031281" y="1604599"/>
            <a:ext cx="1117582" cy="598636"/>
          </a:xfrm>
          <a:prstGeom prst="roundRect">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68642" tIns="34321" rIns="68642" bIns="34321" anchor="ctr"/>
          <a:lstStyle/>
          <a:p>
            <a:pPr algn="ctr" defTabSz="456431">
              <a:defRPr/>
            </a:pPr>
            <a:r>
              <a:rPr lang="en-US" sz="1502" b="1" dirty="0">
                <a:solidFill>
                  <a:prstClr val="white"/>
                </a:solidFill>
              </a:rPr>
              <a:t>Health Disparities</a:t>
            </a:r>
          </a:p>
        </p:txBody>
      </p:sp>
      <p:sp>
        <p:nvSpPr>
          <p:cNvPr id="6" name="Rectangle 5"/>
          <p:cNvSpPr/>
          <p:nvPr/>
        </p:nvSpPr>
        <p:spPr>
          <a:xfrm>
            <a:off x="1617682" y="6369234"/>
            <a:ext cx="3218664" cy="438966"/>
          </a:xfrm>
          <a:prstGeom prst="rect">
            <a:avLst/>
          </a:prstGeom>
        </p:spPr>
        <p:txBody>
          <a:bodyPr wrap="square">
            <a:spAutoFit/>
          </a:bodyPr>
          <a:lstStyle/>
          <a:p>
            <a:pPr defTabSz="455304"/>
            <a:r>
              <a:rPr lang="en-US" sz="751" dirty="0" err="1">
                <a:solidFill>
                  <a:prstClr val="black"/>
                </a:solidFill>
              </a:rPr>
              <a:t>Glantz</a:t>
            </a:r>
            <a:r>
              <a:rPr lang="en-US" sz="751" dirty="0">
                <a:solidFill>
                  <a:prstClr val="black"/>
                </a:solidFill>
              </a:rPr>
              <a:t>. </a:t>
            </a:r>
            <a:r>
              <a:rPr lang="en-US" sz="751" dirty="0" err="1">
                <a:solidFill>
                  <a:prstClr val="black"/>
                </a:solidFill>
              </a:rPr>
              <a:t>Prev</a:t>
            </a:r>
            <a:r>
              <a:rPr lang="en-US" sz="751" dirty="0">
                <a:solidFill>
                  <a:prstClr val="black"/>
                </a:solidFill>
              </a:rPr>
              <a:t> Med. 2008; 47(4): 452-3. </a:t>
            </a:r>
          </a:p>
          <a:p>
            <a:pPr defTabSz="455304"/>
            <a:r>
              <a:rPr lang="en-US" sz="751" i="1" dirty="0">
                <a:solidFill>
                  <a:prstClr val="black"/>
                </a:solidFill>
              </a:rPr>
              <a:t>How Tobacco Smoke Causes Disease:  A Report of the Surgeon General,</a:t>
            </a:r>
            <a:r>
              <a:rPr lang="en-US" sz="751" dirty="0">
                <a:solidFill>
                  <a:prstClr val="black"/>
                </a:solidFill>
              </a:rPr>
              <a:t>2010.</a:t>
            </a:r>
          </a:p>
        </p:txBody>
      </p:sp>
    </p:spTree>
    <p:extLst>
      <p:ext uri="{BB962C8B-B14F-4D97-AF65-F5344CB8AC3E}">
        <p14:creationId xmlns:p14="http://schemas.microsoft.com/office/powerpoint/2010/main" val="1598604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srcRect l="27177" t="14600" r="10242" b="547"/>
          <a:stretch/>
        </p:blipFill>
        <p:spPr bwMode="auto">
          <a:xfrm>
            <a:off x="4211961" y="1484785"/>
            <a:ext cx="3048000" cy="3048000"/>
          </a:xfrm>
          <a:prstGeom prst="rect">
            <a:avLst/>
          </a:prstGeom>
          <a:ln>
            <a:noFill/>
          </a:ln>
          <a:extLst>
            <a:ext uri="{53640926-AAD7-44D8-BBD7-CCE9431645EC}">
              <a14:shadowObscured xmlns:a14="http://schemas.microsoft.com/office/drawing/2010/main"/>
            </a:ext>
          </a:extLst>
        </p:spPr>
      </p:pic>
      <p:sp>
        <p:nvSpPr>
          <p:cNvPr id="9" name="Title 1"/>
          <p:cNvSpPr>
            <a:spLocks noGrp="1"/>
          </p:cNvSpPr>
          <p:nvPr>
            <p:ph type="title"/>
          </p:nvPr>
        </p:nvSpPr>
        <p:spPr>
          <a:xfrm>
            <a:off x="542926" y="794762"/>
            <a:ext cx="8229600" cy="387334"/>
          </a:xfrm>
        </p:spPr>
        <p:txBody>
          <a:bodyPr>
            <a:noAutofit/>
          </a:bodyPr>
          <a:lstStyle/>
          <a:p>
            <a:pPr algn="ctr"/>
            <a:r>
              <a:rPr lang="en-US" sz="3200" dirty="0">
                <a:solidFill>
                  <a:schemeClr val="accent2">
                    <a:lumMod val="75000"/>
                  </a:schemeClr>
                </a:solidFill>
              </a:rPr>
              <a:t>Hypertension Control Change Package</a:t>
            </a:r>
          </a:p>
        </p:txBody>
      </p:sp>
      <p:sp>
        <p:nvSpPr>
          <p:cNvPr id="10" name="TextBox 9"/>
          <p:cNvSpPr txBox="1"/>
          <p:nvPr/>
        </p:nvSpPr>
        <p:spPr>
          <a:xfrm>
            <a:off x="1533906" y="6165304"/>
            <a:ext cx="4982310" cy="644867"/>
          </a:xfrm>
          <a:prstGeom prst="rect">
            <a:avLst/>
          </a:prstGeom>
          <a:solidFill>
            <a:schemeClr val="bg1"/>
          </a:solidFill>
          <a:ln>
            <a:solidFill>
              <a:srgbClr val="000000"/>
            </a:solidFill>
          </a:ln>
        </p:spPr>
        <p:txBody>
          <a:bodyPr wrap="square" lIns="89881" tIns="44995" rIns="89881" bIns="44995" rtlCol="0">
            <a:spAutoFit/>
          </a:bodyPr>
          <a:lstStyle/>
          <a:p>
            <a:pPr defTabSz="898109"/>
            <a:r>
              <a:rPr lang="en-US" dirty="0">
                <a:solidFill>
                  <a:srgbClr val="000000"/>
                </a:solidFill>
                <a:latin typeface="Arial" panose="020B0604020202020204" pitchFamily="34" charset="0"/>
                <a:cs typeface="Arial" panose="020B0604020202020204" pitchFamily="34" charset="0"/>
                <a:hlinkClick r:id="rId4"/>
              </a:rPr>
              <a:t>http://millionhearts.hhs.gov/Docs/HTN_Change_Package.pdf</a:t>
            </a:r>
            <a:r>
              <a:rPr lang="en-US" dirty="0">
                <a:solidFill>
                  <a:srgbClr val="000000"/>
                </a:solidFill>
                <a:latin typeface="Arial" panose="020B0604020202020204" pitchFamily="34" charset="0"/>
                <a:cs typeface="Arial" panose="020B0604020202020204" pitchFamily="34" charset="0"/>
              </a:rPr>
              <a:t> </a:t>
            </a:r>
            <a:endParaRPr lang="en-US" u="sng" dirty="0">
              <a:solidFill>
                <a:srgbClr val="000000"/>
              </a:solidFill>
              <a:latin typeface="Arial" panose="020B0604020202020204" pitchFamily="34" charset="0"/>
              <a:cs typeface="Arial" panose="020B0604020202020204" pitchFamily="34" charset="0"/>
            </a:endParaRPr>
          </a:p>
        </p:txBody>
      </p:sp>
      <p:pic>
        <p:nvPicPr>
          <p:cNvPr id="4098"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1556792"/>
            <a:ext cx="3483118" cy="44345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7"/>
          <p:cNvPicPr/>
          <p:nvPr/>
        </p:nvPicPr>
        <p:blipFill rotWithShape="1">
          <a:blip r:embed="rId6"/>
          <a:srcRect l="27723" t="18093" r="10374" b="1890"/>
          <a:stretch/>
        </p:blipFill>
        <p:spPr bwMode="auto">
          <a:xfrm>
            <a:off x="5508104" y="2708920"/>
            <a:ext cx="3050168" cy="2835592"/>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4644008" y="2204864"/>
            <a:ext cx="2389180" cy="2954655"/>
          </a:xfrm>
          <a:prstGeom prst="rect">
            <a:avLst/>
          </a:prstGeom>
          <a:solidFill>
            <a:schemeClr val="accent1"/>
          </a:solidFill>
          <a:ln w="38100">
            <a:solidFill>
              <a:schemeClr val="tx1"/>
            </a:solidFill>
          </a:ln>
          <a:effectLst>
            <a:outerShdw blurRad="50800" dist="38100" dir="10800000" algn="r" rotWithShape="0">
              <a:prstClr val="black">
                <a:alpha val="40000"/>
              </a:prstClr>
            </a:outerShdw>
          </a:effectLst>
        </p:spPr>
        <p:txBody>
          <a:bodyPr wrap="square" rtlCol="0">
            <a:spAutoFit/>
          </a:bodyPr>
          <a:lstStyle/>
          <a:p>
            <a:pPr algn="ctr" defTabSz="898109"/>
            <a:r>
              <a:rPr lang="en-US" sz="2400" dirty="0">
                <a:solidFill>
                  <a:prstClr val="white"/>
                </a:solidFill>
                <a:latin typeface="Arial" panose="020B0604020202020204" pitchFamily="34" charset="0"/>
                <a:cs typeface="Arial" panose="020B0604020202020204" pitchFamily="34" charset="0"/>
              </a:rPr>
              <a:t>A “</a:t>
            </a:r>
            <a:r>
              <a:rPr lang="en-US" sz="2400" b="1" dirty="0">
                <a:solidFill>
                  <a:prstClr val="white"/>
                </a:solidFill>
                <a:latin typeface="Arial" panose="020B0604020202020204" pitchFamily="34" charset="0"/>
                <a:cs typeface="Arial" panose="020B0604020202020204" pitchFamily="34" charset="0"/>
              </a:rPr>
              <a:t>change package</a:t>
            </a:r>
            <a:r>
              <a:rPr lang="en-US" sz="2400" dirty="0">
                <a:solidFill>
                  <a:prstClr val="white"/>
                </a:solidFill>
                <a:latin typeface="Arial" panose="020B0604020202020204" pitchFamily="34" charset="0"/>
                <a:cs typeface="Arial" panose="020B0604020202020204" pitchFamily="34" charset="0"/>
              </a:rPr>
              <a:t>” is an evidence-based set of changes critical to the improvement of a care process. </a:t>
            </a:r>
          </a:p>
          <a:p>
            <a:pPr defTabSz="898109"/>
            <a:endParaRPr lang="en-US" dirty="0">
              <a:solidFill>
                <a:prstClr val="black"/>
              </a:solidFill>
            </a:endParaRPr>
          </a:p>
        </p:txBody>
      </p:sp>
    </p:spTree>
    <p:extLst>
      <p:ext uri="{BB962C8B-B14F-4D97-AF65-F5344CB8AC3E}">
        <p14:creationId xmlns:p14="http://schemas.microsoft.com/office/powerpoint/2010/main" val="798815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79512" y="908722"/>
          <a:ext cx="8784976" cy="4820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ounded Rectangle 1"/>
          <p:cNvSpPr/>
          <p:nvPr/>
        </p:nvSpPr>
        <p:spPr>
          <a:xfrm>
            <a:off x="2411760" y="908720"/>
            <a:ext cx="4608512" cy="1368152"/>
          </a:xfrm>
          <a:prstGeom prst="roundRect">
            <a:avLst/>
          </a:prstGeom>
        </p:spPr>
        <p:style>
          <a:lnRef idx="1">
            <a:schemeClr val="accent1"/>
          </a:lnRef>
          <a:fillRef idx="3">
            <a:schemeClr val="accent1"/>
          </a:fillRef>
          <a:effectRef idx="2">
            <a:schemeClr val="accent1"/>
          </a:effectRef>
          <a:fontRef idx="minor">
            <a:schemeClr val="lt1"/>
          </a:fontRef>
        </p:style>
        <p:txBody>
          <a:bodyPr lIns="90011" tIns="45056" rIns="90011" bIns="45056" spcCol="0" rtlCol="0" anchor="ctr"/>
          <a:lstStyle/>
          <a:p>
            <a:pPr algn="ctr" defTabSz="898109"/>
            <a:r>
              <a:rPr lang="en-US" sz="2400" b="1" dirty="0">
                <a:solidFill>
                  <a:prstClr val="white"/>
                </a:solidFill>
              </a:rPr>
              <a:t>Make HTN Control a Practice-wide Priority</a:t>
            </a:r>
          </a:p>
        </p:txBody>
      </p:sp>
      <p:sp>
        <p:nvSpPr>
          <p:cNvPr id="3" name="Rounded Rectangle 2"/>
          <p:cNvSpPr/>
          <p:nvPr/>
        </p:nvSpPr>
        <p:spPr>
          <a:xfrm>
            <a:off x="4211961" y="2492896"/>
            <a:ext cx="3985592" cy="1296144"/>
          </a:xfrm>
          <a:prstGeom prst="roundRect">
            <a:avLst/>
          </a:prstGeom>
        </p:spPr>
        <p:style>
          <a:lnRef idx="1">
            <a:schemeClr val="accent1"/>
          </a:lnRef>
          <a:fillRef idx="3">
            <a:schemeClr val="accent1"/>
          </a:fillRef>
          <a:effectRef idx="2">
            <a:schemeClr val="accent1"/>
          </a:effectRef>
          <a:fontRef idx="minor">
            <a:schemeClr val="lt1"/>
          </a:fontRef>
        </p:style>
        <p:txBody>
          <a:bodyPr lIns="90011" tIns="45056" rIns="90011" bIns="45056" spcCol="0" rtlCol="0" anchor="ctr"/>
          <a:lstStyle/>
          <a:p>
            <a:pPr algn="ctr" defTabSz="898109"/>
            <a:r>
              <a:rPr lang="en-US" sz="2400" b="1" dirty="0">
                <a:solidFill>
                  <a:prstClr val="white"/>
                </a:solidFill>
              </a:rPr>
              <a:t>Ensure Care Team Engagement in HTN Control</a:t>
            </a:r>
          </a:p>
        </p:txBody>
      </p:sp>
      <p:sp>
        <p:nvSpPr>
          <p:cNvPr id="5" name="Rounded Rectangle 4"/>
          <p:cNvSpPr/>
          <p:nvPr/>
        </p:nvSpPr>
        <p:spPr>
          <a:xfrm>
            <a:off x="6012160" y="4149080"/>
            <a:ext cx="3146648" cy="1440160"/>
          </a:xfrm>
          <a:prstGeom prst="roundRect">
            <a:avLst/>
          </a:prstGeom>
        </p:spPr>
        <p:style>
          <a:lnRef idx="1">
            <a:schemeClr val="accent1"/>
          </a:lnRef>
          <a:fillRef idx="3">
            <a:schemeClr val="accent1"/>
          </a:fillRef>
          <a:effectRef idx="2">
            <a:schemeClr val="accent1"/>
          </a:effectRef>
          <a:fontRef idx="minor">
            <a:schemeClr val="lt1"/>
          </a:fontRef>
        </p:style>
        <p:txBody>
          <a:bodyPr lIns="90011" tIns="45056" rIns="90011" bIns="45056" spcCol="0" rtlCol="0" anchor="ctr"/>
          <a:lstStyle/>
          <a:p>
            <a:pPr algn="ctr" defTabSz="898109"/>
            <a:r>
              <a:rPr lang="en-US" sz="2400" b="1" dirty="0">
                <a:solidFill>
                  <a:prstClr val="white"/>
                </a:solidFill>
              </a:rPr>
              <a:t>Washington State DOH Implementation Tool for Clinic Practice Teams</a:t>
            </a:r>
          </a:p>
        </p:txBody>
      </p:sp>
    </p:spTree>
    <p:extLst>
      <p:ext uri="{BB962C8B-B14F-4D97-AF65-F5344CB8AC3E}">
        <p14:creationId xmlns:p14="http://schemas.microsoft.com/office/powerpoint/2010/main" val="92603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03" y="908721"/>
            <a:ext cx="8229600" cy="533400"/>
          </a:xfrm>
        </p:spPr>
        <p:txBody>
          <a:bodyPr>
            <a:noAutofit/>
          </a:bodyPr>
          <a:lstStyle/>
          <a:p>
            <a:r>
              <a:rPr lang="en-US" sz="3200" dirty="0"/>
              <a:t>Hypertension Control Change Package Focus Areas</a:t>
            </a:r>
          </a:p>
        </p:txBody>
      </p:sp>
      <p:sp>
        <p:nvSpPr>
          <p:cNvPr id="3" name="Content Placeholder 2"/>
          <p:cNvSpPr>
            <a:spLocks noGrp="1"/>
          </p:cNvSpPr>
          <p:nvPr>
            <p:ph idx="1"/>
          </p:nvPr>
        </p:nvSpPr>
        <p:spPr>
          <a:xfrm>
            <a:off x="460417" y="1844826"/>
            <a:ext cx="8229600" cy="3694699"/>
          </a:xfrm>
        </p:spPr>
        <p:txBody>
          <a:bodyPr>
            <a:normAutofit/>
          </a:bodyPr>
          <a:lstStyle/>
          <a:p>
            <a:pPr marL="449443" indent="-449443">
              <a:buClr>
                <a:schemeClr val="tx1"/>
              </a:buClr>
              <a:buSzPct val="100000"/>
              <a:buFont typeface="+mj-lt"/>
              <a:buAutoNum type="arabicPeriod"/>
            </a:pPr>
            <a:r>
              <a:rPr lang="en-US" sz="2400" dirty="0"/>
              <a:t>Key foundations </a:t>
            </a:r>
          </a:p>
          <a:p>
            <a:pPr marL="449443" indent="-449443">
              <a:buClr>
                <a:schemeClr val="tx1"/>
              </a:buClr>
              <a:buSzPct val="100000"/>
              <a:buFont typeface="+mj-lt"/>
              <a:buAutoNum type="arabicPeriod"/>
            </a:pPr>
            <a:r>
              <a:rPr lang="en-US" sz="2400" dirty="0"/>
              <a:t>Population health management </a:t>
            </a:r>
          </a:p>
          <a:p>
            <a:pPr marL="449443" indent="-449443">
              <a:buClr>
                <a:schemeClr val="tx1"/>
              </a:buClr>
              <a:buSzPct val="100000"/>
              <a:buFont typeface="+mj-lt"/>
              <a:buAutoNum type="arabicPeriod"/>
            </a:pPr>
            <a:r>
              <a:rPr lang="en-US" sz="2400" dirty="0"/>
              <a:t>Individual patient supports</a:t>
            </a:r>
          </a:p>
          <a:p>
            <a:pPr marL="0" indent="0">
              <a:buClr>
                <a:schemeClr val="tx1"/>
              </a:buClr>
              <a:buSzPct val="100000"/>
              <a:buNone/>
            </a:pPr>
            <a:endParaRPr lang="en-US" sz="1600" dirty="0">
              <a:sym typeface="Wingdings" panose="05000000000000000000" pitchFamily="2" charset="2"/>
            </a:endParaRPr>
          </a:p>
          <a:p>
            <a:pPr marL="0" indent="0">
              <a:buClr>
                <a:schemeClr val="tx1"/>
              </a:buClr>
              <a:buSzPct val="100000"/>
              <a:buNone/>
            </a:pPr>
            <a:r>
              <a:rPr lang="en-US" sz="2400" dirty="0">
                <a:sym typeface="Wingdings" panose="05000000000000000000" pitchFamily="2" charset="2"/>
              </a:rPr>
              <a:t> 	</a:t>
            </a:r>
            <a:r>
              <a:rPr lang="en-US" sz="2400" dirty="0"/>
              <a:t>Hypertension control case studies</a:t>
            </a:r>
          </a:p>
        </p:txBody>
      </p:sp>
      <p:pic>
        <p:nvPicPr>
          <p:cNvPr id="4" name="Picture 3"/>
          <p:cNvPicPr/>
          <p:nvPr/>
        </p:nvPicPr>
        <p:blipFill rotWithShape="1">
          <a:blip r:embed="rId3"/>
          <a:srcRect l="24662" t="55717" r="7483" b="17759"/>
          <a:stretch/>
        </p:blipFill>
        <p:spPr bwMode="auto">
          <a:xfrm>
            <a:off x="1475657" y="4265083"/>
            <a:ext cx="5867400" cy="1828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721908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697"/>
            <a:ext cx="8229600" cy="609600"/>
          </a:xfrm>
        </p:spPr>
        <p:txBody>
          <a:bodyPr>
            <a:normAutofit/>
          </a:bodyPr>
          <a:lstStyle/>
          <a:p>
            <a:r>
              <a:rPr lang="en-US" sz="3200" dirty="0"/>
              <a:t>Key Foundations</a:t>
            </a:r>
          </a:p>
        </p:txBody>
      </p:sp>
      <p:sp>
        <p:nvSpPr>
          <p:cNvPr id="3" name="Content Placeholder 2"/>
          <p:cNvSpPr>
            <a:spLocks noGrp="1"/>
          </p:cNvSpPr>
          <p:nvPr>
            <p:ph idx="1"/>
          </p:nvPr>
        </p:nvSpPr>
        <p:spPr>
          <a:xfrm>
            <a:off x="457200" y="2204864"/>
            <a:ext cx="8229600" cy="4176464"/>
          </a:xfrm>
        </p:spPr>
        <p:txBody>
          <a:bodyPr>
            <a:normAutofit/>
          </a:bodyPr>
          <a:lstStyle/>
          <a:p>
            <a:pPr>
              <a:buClr>
                <a:schemeClr val="tx1"/>
              </a:buClr>
              <a:buSzPct val="70000"/>
              <a:buFont typeface="Wingdings" pitchFamily="2" charset="2"/>
              <a:buChar char="q"/>
            </a:pPr>
            <a:r>
              <a:rPr lang="en-US" sz="2800" b="1" dirty="0"/>
              <a:t>Change Concepts:</a:t>
            </a:r>
          </a:p>
          <a:p>
            <a:pPr lvl="1">
              <a:buClr>
                <a:schemeClr val="tx1"/>
              </a:buClr>
              <a:buSzPct val="70000"/>
              <a:buFont typeface="Wingdings" pitchFamily="2" charset="2"/>
              <a:buChar char="q"/>
            </a:pPr>
            <a:r>
              <a:rPr lang="en-US" dirty="0"/>
              <a:t>Make hypertension control a practice priority</a:t>
            </a:r>
          </a:p>
          <a:p>
            <a:pPr lvl="1">
              <a:buClr>
                <a:schemeClr val="tx1"/>
              </a:buClr>
              <a:buSzPct val="70000"/>
              <a:buFont typeface="Wingdings" pitchFamily="2" charset="2"/>
              <a:buChar char="q"/>
            </a:pPr>
            <a:r>
              <a:rPr lang="en-US" dirty="0"/>
              <a:t>Implement a policy to address blood pressure in </a:t>
            </a:r>
            <a:r>
              <a:rPr lang="en-US" i="1" dirty="0"/>
              <a:t>every</a:t>
            </a:r>
            <a:r>
              <a:rPr lang="en-US" dirty="0"/>
              <a:t> patient with hypertension at </a:t>
            </a:r>
            <a:r>
              <a:rPr lang="en-US" i="1" dirty="0"/>
              <a:t>every</a:t>
            </a:r>
            <a:r>
              <a:rPr lang="en-US" dirty="0"/>
              <a:t> visit</a:t>
            </a:r>
          </a:p>
          <a:p>
            <a:pPr lvl="1">
              <a:buClr>
                <a:schemeClr val="tx1"/>
              </a:buClr>
              <a:buSzPct val="70000"/>
              <a:buFont typeface="Wingdings" pitchFamily="2" charset="2"/>
              <a:buChar char="q"/>
            </a:pPr>
            <a:r>
              <a:rPr lang="en-US" dirty="0"/>
              <a:t>Train staff to accurately measure and record BPs</a:t>
            </a:r>
          </a:p>
          <a:p>
            <a:pPr lvl="1">
              <a:buClr>
                <a:schemeClr val="tx1"/>
              </a:buClr>
              <a:buSzPct val="70000"/>
              <a:buFont typeface="Wingdings" pitchFamily="2" charset="2"/>
              <a:buChar char="q"/>
            </a:pPr>
            <a:r>
              <a:rPr lang="en-US" dirty="0"/>
              <a:t>Use evidence-based treatment protocols</a:t>
            </a:r>
          </a:p>
          <a:p>
            <a:pPr lvl="1">
              <a:buClr>
                <a:schemeClr val="tx1"/>
              </a:buClr>
              <a:buSzPct val="70000"/>
              <a:buFont typeface="Wingdings" pitchFamily="2" charset="2"/>
              <a:buChar char="q"/>
            </a:pPr>
            <a:r>
              <a:rPr lang="en-US" dirty="0"/>
              <a:t>Equip and empower staff to help patients self-manage</a:t>
            </a:r>
          </a:p>
        </p:txBody>
      </p:sp>
      <p:sp>
        <p:nvSpPr>
          <p:cNvPr id="4" name="Oval Callout 3"/>
          <p:cNvSpPr/>
          <p:nvPr/>
        </p:nvSpPr>
        <p:spPr>
          <a:xfrm>
            <a:off x="5580112" y="1232176"/>
            <a:ext cx="2448272" cy="1764776"/>
          </a:xfrm>
          <a:prstGeom prst="wedgeEllipseCallout">
            <a:avLst/>
          </a:prstGeom>
        </p:spPr>
        <p:style>
          <a:lnRef idx="1">
            <a:schemeClr val="accent1"/>
          </a:lnRef>
          <a:fillRef idx="3">
            <a:schemeClr val="accent1"/>
          </a:fillRef>
          <a:effectRef idx="2">
            <a:schemeClr val="accent1"/>
          </a:effectRef>
          <a:fontRef idx="minor">
            <a:schemeClr val="lt1"/>
          </a:fontRef>
        </p:style>
        <p:txBody>
          <a:bodyPr lIns="90011" tIns="45056" rIns="90011" bIns="45056" spcCol="0" rtlCol="0" anchor="ctr"/>
          <a:lstStyle/>
          <a:p>
            <a:pPr algn="ctr" defTabSz="898109"/>
            <a:r>
              <a:rPr lang="en-US" sz="2800" dirty="0">
                <a:solidFill>
                  <a:prstClr val="white"/>
                </a:solidFill>
              </a:rPr>
              <a:t>“Every visit is a BP visit”</a:t>
            </a:r>
          </a:p>
        </p:txBody>
      </p:sp>
    </p:spTree>
    <p:extLst>
      <p:ext uri="{BB962C8B-B14F-4D97-AF65-F5344CB8AC3E}">
        <p14:creationId xmlns:p14="http://schemas.microsoft.com/office/powerpoint/2010/main" val="8198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3">
                                            <p:txEl>
                                              <p:pRg st="3" end="3"/>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1702134" y="3546905"/>
            <a:ext cx="2551520" cy="3288513"/>
          </a:xfrm>
          <a:prstGeom prst="rect">
            <a:avLst/>
          </a:prstGeom>
          <a:ln>
            <a:solidFill>
              <a:schemeClr val="tx1"/>
            </a:solidFill>
          </a:ln>
        </p:spPr>
      </p:pic>
      <p:sp>
        <p:nvSpPr>
          <p:cNvPr id="3" name="Content Placeholder 2"/>
          <p:cNvSpPr>
            <a:spLocks noGrp="1"/>
          </p:cNvSpPr>
          <p:nvPr>
            <p:ph idx="1"/>
          </p:nvPr>
        </p:nvSpPr>
        <p:spPr>
          <a:xfrm>
            <a:off x="1907703" y="663896"/>
            <a:ext cx="6616943" cy="674337"/>
          </a:xfrm>
          <a:solidFill>
            <a:schemeClr val="accent2">
              <a:lumMod val="75000"/>
            </a:schemeClr>
          </a:solidFill>
          <a:ln>
            <a:solidFill>
              <a:schemeClr val="tx1"/>
            </a:solidFill>
          </a:ln>
        </p:spPr>
        <p:txBody>
          <a:bodyPr>
            <a:normAutofit lnSpcReduction="10000"/>
          </a:bodyPr>
          <a:lstStyle/>
          <a:p>
            <a:pPr marL="0" lvl="1" indent="0" algn="ctr">
              <a:buNone/>
            </a:pPr>
            <a:r>
              <a:rPr lang="en-US" sz="2000" b="1" dirty="0">
                <a:solidFill>
                  <a:schemeClr val="bg1"/>
                </a:solidFill>
              </a:rPr>
              <a:t>Train And Evaluate Direct Care Staff On Accurate Blood Pressure Measurement And Recording</a:t>
            </a:r>
          </a:p>
          <a:p>
            <a:endParaRPr lang="en-US" b="1" dirty="0">
              <a:solidFill>
                <a:schemeClr val="bg1"/>
              </a:solidFill>
            </a:endParaRPr>
          </a:p>
        </p:txBody>
      </p:sp>
      <p:sp>
        <p:nvSpPr>
          <p:cNvPr id="4" name="TextBox 3"/>
          <p:cNvSpPr txBox="1"/>
          <p:nvPr/>
        </p:nvSpPr>
        <p:spPr>
          <a:xfrm>
            <a:off x="1922802" y="1625797"/>
            <a:ext cx="2880320" cy="923330"/>
          </a:xfrm>
          <a:prstGeom prst="rect">
            <a:avLst/>
          </a:prstGeom>
          <a:solidFill>
            <a:schemeClr val="bg1">
              <a:lumMod val="75000"/>
            </a:schemeClr>
          </a:solidFill>
          <a:ln>
            <a:solidFill>
              <a:schemeClr val="tx1"/>
            </a:solidFill>
          </a:ln>
        </p:spPr>
        <p:txBody>
          <a:bodyPr wrap="square" lIns="89881" tIns="44995" rIns="89881" bIns="44995" rtlCol="0">
            <a:spAutoFit/>
          </a:bodyPr>
          <a:lstStyle/>
          <a:p>
            <a:pPr algn="ctr" defTabSz="898109"/>
            <a:r>
              <a:rPr lang="en-US" b="1" dirty="0">
                <a:solidFill>
                  <a:prstClr val="black"/>
                </a:solidFill>
                <a:latin typeface="Arial" panose="020B0604020202020204" pitchFamily="34" charset="0"/>
                <a:cs typeface="Arial" panose="020B0604020202020204" pitchFamily="34" charset="0"/>
              </a:rPr>
              <a:t>1. Provide Guidance On Measuring BP Accurately</a:t>
            </a:r>
          </a:p>
        </p:txBody>
      </p:sp>
      <p:sp>
        <p:nvSpPr>
          <p:cNvPr id="5" name="TextBox 4"/>
          <p:cNvSpPr txBox="1"/>
          <p:nvPr/>
        </p:nvSpPr>
        <p:spPr>
          <a:xfrm>
            <a:off x="5652120" y="1625797"/>
            <a:ext cx="2872526" cy="923330"/>
          </a:xfrm>
          <a:prstGeom prst="rect">
            <a:avLst/>
          </a:prstGeom>
          <a:solidFill>
            <a:schemeClr val="bg1">
              <a:lumMod val="75000"/>
            </a:schemeClr>
          </a:solidFill>
          <a:ln>
            <a:solidFill>
              <a:schemeClr val="tx1"/>
            </a:solidFill>
          </a:ln>
        </p:spPr>
        <p:txBody>
          <a:bodyPr wrap="square" lIns="89881" tIns="44995" rIns="89881" bIns="44995" rtlCol="0">
            <a:spAutoFit/>
          </a:bodyPr>
          <a:lstStyle/>
          <a:p>
            <a:pPr algn="ctr" defTabSz="898109"/>
            <a:r>
              <a:rPr lang="en-US" b="1" dirty="0">
                <a:solidFill>
                  <a:prstClr val="black"/>
                </a:solidFill>
                <a:latin typeface="Arial" panose="020B0604020202020204" pitchFamily="34" charset="0"/>
                <a:cs typeface="Arial" panose="020B0604020202020204" pitchFamily="34" charset="0"/>
              </a:rPr>
              <a:t>2. Assess Adherence To Proper BP Measurement Technique</a:t>
            </a:r>
            <a:endParaRPr lang="en-US" b="1" dirty="0">
              <a:solidFill>
                <a:prstClr val="black"/>
              </a:solidFill>
            </a:endParaRPr>
          </a:p>
        </p:txBody>
      </p:sp>
      <p:pic>
        <p:nvPicPr>
          <p:cNvPr id="7" name="Picture 6"/>
          <p:cNvPicPr>
            <a:picLocks noChangeAspect="1"/>
          </p:cNvPicPr>
          <p:nvPr/>
        </p:nvPicPr>
        <p:blipFill>
          <a:blip r:embed="rId4"/>
          <a:stretch>
            <a:fillRect/>
          </a:stretch>
        </p:blipFill>
        <p:spPr>
          <a:xfrm>
            <a:off x="3345229" y="3221219"/>
            <a:ext cx="2549134" cy="3293481"/>
          </a:xfrm>
          <a:prstGeom prst="rect">
            <a:avLst/>
          </a:prstGeom>
          <a:ln>
            <a:solidFill>
              <a:schemeClr val="tx1"/>
            </a:solidFill>
          </a:ln>
        </p:spPr>
      </p:pic>
      <p:pic>
        <p:nvPicPr>
          <p:cNvPr id="10" name="Picture 9"/>
          <p:cNvPicPr>
            <a:picLocks noChangeAspect="1"/>
          </p:cNvPicPr>
          <p:nvPr/>
        </p:nvPicPr>
        <p:blipFill>
          <a:blip r:embed="rId5"/>
          <a:stretch>
            <a:fillRect/>
          </a:stretch>
        </p:blipFill>
        <p:spPr>
          <a:xfrm>
            <a:off x="4788144" y="3500660"/>
            <a:ext cx="2595331" cy="3334638"/>
          </a:xfrm>
          <a:prstGeom prst="rect">
            <a:avLst/>
          </a:prstGeom>
          <a:ln>
            <a:solidFill>
              <a:schemeClr val="tx1"/>
            </a:solidFill>
          </a:ln>
        </p:spPr>
      </p:pic>
      <p:sp>
        <p:nvSpPr>
          <p:cNvPr id="11" name="TextBox 10"/>
          <p:cNvSpPr txBox="1"/>
          <p:nvPr/>
        </p:nvSpPr>
        <p:spPr>
          <a:xfrm>
            <a:off x="216569" y="677898"/>
            <a:ext cx="1440160" cy="646331"/>
          </a:xfrm>
          <a:prstGeom prst="rect">
            <a:avLst/>
          </a:prstGeom>
          <a:noFill/>
        </p:spPr>
        <p:txBody>
          <a:bodyPr wrap="square" lIns="89881" tIns="44995" rIns="89881" bIns="44995" rtlCol="0">
            <a:spAutoFit/>
          </a:bodyPr>
          <a:lstStyle/>
          <a:p>
            <a:pPr defTabSz="898109"/>
            <a:r>
              <a:rPr lang="en-US" b="1" dirty="0">
                <a:solidFill>
                  <a:prstClr val="black"/>
                </a:solidFill>
                <a:latin typeface="Arial" panose="020B0604020202020204" pitchFamily="34" charset="0"/>
                <a:cs typeface="Arial" panose="020B0604020202020204" pitchFamily="34" charset="0"/>
              </a:rPr>
              <a:t>Change Concept</a:t>
            </a:r>
          </a:p>
        </p:txBody>
      </p:sp>
      <p:sp>
        <p:nvSpPr>
          <p:cNvPr id="12" name="TextBox 11"/>
          <p:cNvSpPr txBox="1"/>
          <p:nvPr/>
        </p:nvSpPr>
        <p:spPr>
          <a:xfrm>
            <a:off x="216569" y="1764416"/>
            <a:ext cx="1440160" cy="646331"/>
          </a:xfrm>
          <a:prstGeom prst="rect">
            <a:avLst/>
          </a:prstGeom>
          <a:noFill/>
        </p:spPr>
        <p:txBody>
          <a:bodyPr wrap="square" lIns="89881" tIns="44995" rIns="89881" bIns="44995" rtlCol="0">
            <a:spAutoFit/>
          </a:bodyPr>
          <a:lstStyle/>
          <a:p>
            <a:pPr defTabSz="898109"/>
            <a:r>
              <a:rPr lang="en-US" b="1" dirty="0">
                <a:solidFill>
                  <a:prstClr val="black"/>
                </a:solidFill>
                <a:latin typeface="Arial" panose="020B0604020202020204" pitchFamily="34" charset="0"/>
                <a:cs typeface="Arial" panose="020B0604020202020204" pitchFamily="34" charset="0"/>
              </a:rPr>
              <a:t>Change Idea</a:t>
            </a:r>
          </a:p>
        </p:txBody>
      </p:sp>
      <p:sp>
        <p:nvSpPr>
          <p:cNvPr id="13" name="TextBox 12"/>
          <p:cNvSpPr txBox="1"/>
          <p:nvPr/>
        </p:nvSpPr>
        <p:spPr>
          <a:xfrm>
            <a:off x="216569" y="4844933"/>
            <a:ext cx="1440160" cy="646331"/>
          </a:xfrm>
          <a:prstGeom prst="rect">
            <a:avLst/>
          </a:prstGeom>
          <a:noFill/>
        </p:spPr>
        <p:txBody>
          <a:bodyPr wrap="square" lIns="89881" tIns="44995" rIns="89881" bIns="44995" rtlCol="0">
            <a:spAutoFit/>
          </a:bodyPr>
          <a:lstStyle/>
          <a:p>
            <a:pPr defTabSz="898109"/>
            <a:r>
              <a:rPr lang="en-US" b="1" dirty="0">
                <a:solidFill>
                  <a:prstClr val="black"/>
                </a:solidFill>
                <a:latin typeface="Arial" panose="020B0604020202020204" pitchFamily="34" charset="0"/>
                <a:cs typeface="Arial" panose="020B0604020202020204" pitchFamily="34" charset="0"/>
              </a:rPr>
              <a:t>Tools &amp; Resources</a:t>
            </a:r>
          </a:p>
        </p:txBody>
      </p:sp>
      <p:sp>
        <p:nvSpPr>
          <p:cNvPr id="14" name="Down Arrow 13"/>
          <p:cNvSpPr/>
          <p:nvPr/>
        </p:nvSpPr>
        <p:spPr>
          <a:xfrm>
            <a:off x="3254950" y="1345789"/>
            <a:ext cx="216024" cy="287684"/>
          </a:xfrm>
          <a:prstGeom prst="downArrow">
            <a:avLst>
              <a:gd name="adj1" fmla="val 50000"/>
              <a:gd name="adj2" fmla="val 53886"/>
            </a:avLst>
          </a:prstGeom>
        </p:spPr>
        <p:style>
          <a:lnRef idx="2">
            <a:schemeClr val="dk1">
              <a:shade val="50000"/>
            </a:schemeClr>
          </a:lnRef>
          <a:fillRef idx="1">
            <a:schemeClr val="dk1"/>
          </a:fillRef>
          <a:effectRef idx="0">
            <a:schemeClr val="dk1"/>
          </a:effectRef>
          <a:fontRef idx="minor">
            <a:schemeClr val="lt1"/>
          </a:fontRef>
        </p:style>
        <p:txBody>
          <a:bodyPr lIns="89881" tIns="44995" rIns="89881" bIns="44995" rtlCol="0" anchor="ctr"/>
          <a:lstStyle/>
          <a:p>
            <a:pPr algn="ctr" defTabSz="898109"/>
            <a:endParaRPr lang="en-US">
              <a:solidFill>
                <a:prstClr val="white"/>
              </a:solidFill>
            </a:endParaRPr>
          </a:p>
        </p:txBody>
      </p:sp>
      <p:sp>
        <p:nvSpPr>
          <p:cNvPr id="15" name="Down Arrow 14"/>
          <p:cNvSpPr/>
          <p:nvPr/>
        </p:nvSpPr>
        <p:spPr>
          <a:xfrm>
            <a:off x="6980371" y="1345789"/>
            <a:ext cx="216024" cy="287684"/>
          </a:xfrm>
          <a:prstGeom prst="downArrow">
            <a:avLst>
              <a:gd name="adj1" fmla="val 50000"/>
              <a:gd name="adj2" fmla="val 53886"/>
            </a:avLst>
          </a:prstGeom>
        </p:spPr>
        <p:style>
          <a:lnRef idx="2">
            <a:schemeClr val="dk1">
              <a:shade val="50000"/>
            </a:schemeClr>
          </a:lnRef>
          <a:fillRef idx="1">
            <a:schemeClr val="dk1"/>
          </a:fillRef>
          <a:effectRef idx="0">
            <a:schemeClr val="dk1"/>
          </a:effectRef>
          <a:fontRef idx="minor">
            <a:schemeClr val="lt1"/>
          </a:fontRef>
        </p:style>
        <p:txBody>
          <a:bodyPr lIns="89881" tIns="44995" rIns="89881" bIns="44995" rtlCol="0" anchor="ctr"/>
          <a:lstStyle/>
          <a:p>
            <a:pPr algn="ctr" defTabSz="898109"/>
            <a:endParaRPr lang="en-US">
              <a:solidFill>
                <a:prstClr val="white"/>
              </a:solidFill>
            </a:endParaRPr>
          </a:p>
        </p:txBody>
      </p:sp>
      <p:sp>
        <p:nvSpPr>
          <p:cNvPr id="17" name="Right Brace 16"/>
          <p:cNvSpPr/>
          <p:nvPr/>
        </p:nvSpPr>
        <p:spPr>
          <a:xfrm rot="16200000">
            <a:off x="5158393" y="-555521"/>
            <a:ext cx="360529" cy="7272809"/>
          </a:xfrm>
          <a:prstGeom prst="rightBrace">
            <a:avLst>
              <a:gd name="adj1" fmla="val 8333"/>
              <a:gd name="adj2" fmla="val 74178"/>
            </a:avLst>
          </a:prstGeom>
        </p:spPr>
        <p:style>
          <a:lnRef idx="3">
            <a:schemeClr val="dk1"/>
          </a:lnRef>
          <a:fillRef idx="0">
            <a:schemeClr val="dk1"/>
          </a:fillRef>
          <a:effectRef idx="2">
            <a:schemeClr val="dk1"/>
          </a:effectRef>
          <a:fontRef idx="minor">
            <a:schemeClr val="tx1"/>
          </a:fontRef>
        </p:style>
        <p:txBody>
          <a:bodyPr lIns="89881" tIns="44995" rIns="89881" bIns="44995" rtlCol="0" anchor="ctr"/>
          <a:lstStyle/>
          <a:p>
            <a:pPr algn="ctr" defTabSz="898109"/>
            <a:endParaRPr lang="en-US">
              <a:solidFill>
                <a:prstClr val="black"/>
              </a:solidFill>
            </a:endParaRPr>
          </a:p>
        </p:txBody>
      </p:sp>
      <p:sp>
        <p:nvSpPr>
          <p:cNvPr id="18" name="Down Arrow 17"/>
          <p:cNvSpPr/>
          <p:nvPr/>
        </p:nvSpPr>
        <p:spPr>
          <a:xfrm>
            <a:off x="6980371" y="2565010"/>
            <a:ext cx="216024" cy="287684"/>
          </a:xfrm>
          <a:prstGeom prst="downArrow">
            <a:avLst>
              <a:gd name="adj1" fmla="val 50000"/>
              <a:gd name="adj2" fmla="val 53886"/>
            </a:avLst>
          </a:prstGeom>
        </p:spPr>
        <p:style>
          <a:lnRef idx="2">
            <a:schemeClr val="dk1">
              <a:shade val="50000"/>
            </a:schemeClr>
          </a:lnRef>
          <a:fillRef idx="1">
            <a:schemeClr val="dk1"/>
          </a:fillRef>
          <a:effectRef idx="0">
            <a:schemeClr val="dk1"/>
          </a:effectRef>
          <a:fontRef idx="minor">
            <a:schemeClr val="lt1"/>
          </a:fontRef>
        </p:style>
        <p:txBody>
          <a:bodyPr lIns="89881" tIns="44995" rIns="89881" bIns="44995" rtlCol="0" anchor="ctr"/>
          <a:lstStyle/>
          <a:p>
            <a:pPr algn="ctr" defTabSz="898109"/>
            <a:endParaRPr lang="en-US">
              <a:solidFill>
                <a:prstClr val="white"/>
              </a:solidFill>
            </a:endParaRPr>
          </a:p>
        </p:txBody>
      </p:sp>
      <p:pic>
        <p:nvPicPr>
          <p:cNvPr id="19" name="Picture 18"/>
          <p:cNvPicPr>
            <a:picLocks noChangeAspect="1"/>
          </p:cNvPicPr>
          <p:nvPr/>
        </p:nvPicPr>
        <p:blipFill>
          <a:blip r:embed="rId6"/>
          <a:stretch>
            <a:fillRect/>
          </a:stretch>
        </p:blipFill>
        <p:spPr>
          <a:xfrm>
            <a:off x="6246382" y="3309069"/>
            <a:ext cx="2582154" cy="3334638"/>
          </a:xfrm>
          <a:prstGeom prst="rect">
            <a:avLst/>
          </a:prstGeom>
          <a:ln>
            <a:solidFill>
              <a:schemeClr val="tx1"/>
            </a:solidFill>
          </a:ln>
        </p:spPr>
      </p:pic>
    </p:spTree>
    <p:extLst>
      <p:ext uri="{BB962C8B-B14F-4D97-AF65-F5344CB8AC3E}">
        <p14:creationId xmlns:p14="http://schemas.microsoft.com/office/powerpoint/2010/main" val="235382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p:bldP spid="13" grpId="0"/>
      <p:bldP spid="14" grpId="0" animBg="1"/>
      <p:bldP spid="15" grpId="0" animBg="1"/>
      <p:bldP spid="17" grpId="0" animBg="1"/>
      <p:bldP spid="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7544" y="548680"/>
            <a:ext cx="8568952" cy="1143000"/>
          </a:xfrm>
        </p:spPr>
        <p:txBody>
          <a:bodyPr/>
          <a:lstStyle/>
          <a:p>
            <a:r>
              <a:rPr lang="en-US" dirty="0"/>
              <a:t>How  Can a Protocol Help?</a:t>
            </a:r>
            <a:br>
              <a:rPr lang="en-US" dirty="0"/>
            </a:br>
            <a:r>
              <a:rPr lang="en-US" sz="2400" b="0" i="1" dirty="0"/>
              <a:t>Move </a:t>
            </a:r>
            <a:r>
              <a:rPr lang="en-US" sz="2400" dirty="0"/>
              <a:t>10M </a:t>
            </a:r>
            <a:r>
              <a:rPr lang="en-US" sz="2400" b="0" i="1" dirty="0"/>
              <a:t>More People with Hypertension into the Safe Zone</a:t>
            </a:r>
          </a:p>
        </p:txBody>
      </p:sp>
      <p:sp>
        <p:nvSpPr>
          <p:cNvPr id="3" name="Content Placeholder 2"/>
          <p:cNvSpPr>
            <a:spLocks noGrp="1"/>
          </p:cNvSpPr>
          <p:nvPr>
            <p:ph idx="4294967295"/>
          </p:nvPr>
        </p:nvSpPr>
        <p:spPr>
          <a:xfrm>
            <a:off x="539552" y="1772816"/>
            <a:ext cx="8229600" cy="3816424"/>
          </a:xfrm>
        </p:spPr>
        <p:txBody>
          <a:bodyPr numCol="2"/>
          <a:lstStyle/>
          <a:p>
            <a:pPr marL="0" indent="0">
              <a:buNone/>
            </a:pPr>
            <a:endParaRPr lang="en-US" sz="2400" dirty="0"/>
          </a:p>
          <a:p>
            <a:pPr lvl="0"/>
            <a:r>
              <a:rPr lang="en-US" sz="2000" dirty="0"/>
              <a:t>Expands the care team that can assist in achieving control </a:t>
            </a:r>
          </a:p>
          <a:p>
            <a:pPr lvl="0"/>
            <a:r>
              <a:rPr lang="en-US" sz="2000" dirty="0"/>
              <a:t>Standardizes the content and delivery of lifestyle modification advice </a:t>
            </a:r>
          </a:p>
          <a:p>
            <a:pPr lvl="0"/>
            <a:r>
              <a:rPr lang="en-US" sz="2000" dirty="0"/>
              <a:t>Lends clarity, efficiency, and cost-effectiveness to selection of meds</a:t>
            </a:r>
          </a:p>
          <a:p>
            <a:pPr lvl="0"/>
            <a:r>
              <a:rPr lang="en-US" sz="2000" dirty="0"/>
              <a:t>Specifies intervals and processes for patient follow up </a:t>
            </a:r>
          </a:p>
        </p:txBody>
      </p:sp>
      <p:pic>
        <p:nvPicPr>
          <p:cNvPr id="4" name="Picture 3" descr="Sample hypertension protocol for adults, titled &quot;Protocol for Controlling Hypertension in Adults.&quot;" title="Hypertension Protocol"/>
          <p:cNvPicPr/>
          <p:nvPr/>
        </p:nvPicPr>
        <p:blipFill rotWithShape="1">
          <a:blip r:embed="rId3"/>
          <a:srcRect l="32518" t="17866" r="30787" b="4535"/>
          <a:stretch/>
        </p:blipFill>
        <p:spPr bwMode="auto">
          <a:xfrm>
            <a:off x="5120259" y="1792242"/>
            <a:ext cx="3818740" cy="4877118"/>
          </a:xfrm>
          <a:prstGeom prst="rect">
            <a:avLst/>
          </a:prstGeom>
          <a:ln>
            <a:solidFill>
              <a:schemeClr val="tx1"/>
            </a:solid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Slide Number Placeholder 4"/>
          <p:cNvSpPr>
            <a:spLocks noGrp="1"/>
          </p:cNvSpPr>
          <p:nvPr>
            <p:ph type="sldNum" sz="quarter" idx="12"/>
          </p:nvPr>
        </p:nvSpPr>
        <p:spPr>
          <a:xfrm>
            <a:off x="6553200" y="6597354"/>
            <a:ext cx="2133600" cy="365125"/>
          </a:xfrm>
        </p:spPr>
        <p:txBody>
          <a:bodyPr/>
          <a:lstStyle/>
          <a:p>
            <a:fld id="{F08ED1CC-F503-4637-B3AF-C270DD4E82A3}" type="slidenum">
              <a:rPr lang="en-US" smtClean="0">
                <a:solidFill>
                  <a:prstClr val="black">
                    <a:tint val="75000"/>
                  </a:prstClr>
                </a:solidFill>
              </a:rPr>
              <a:pPr/>
              <a:t>65</a:t>
            </a:fld>
            <a:endParaRPr lang="en-US" dirty="0">
              <a:solidFill>
                <a:prstClr val="black">
                  <a:tint val="75000"/>
                </a:prstClr>
              </a:solidFill>
            </a:endParaRPr>
          </a:p>
        </p:txBody>
      </p:sp>
    </p:spTree>
    <p:extLst>
      <p:ext uri="{BB962C8B-B14F-4D97-AF65-F5344CB8AC3E}">
        <p14:creationId xmlns:p14="http://schemas.microsoft.com/office/powerpoint/2010/main" val="24316745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1143000"/>
          </a:xfrm>
        </p:spPr>
        <p:txBody>
          <a:bodyPr>
            <a:normAutofit fontScale="90000"/>
          </a:bodyPr>
          <a:lstStyle/>
          <a:p>
            <a:r>
              <a:rPr lang="en-US" dirty="0"/>
              <a:t>How Does a Protocol Improve Control?</a:t>
            </a:r>
            <a:br>
              <a:rPr lang="en-US" dirty="0"/>
            </a:br>
            <a:r>
              <a:rPr lang="en-US" sz="2400" b="0" i="1" dirty="0"/>
              <a:t>Move </a:t>
            </a:r>
            <a:r>
              <a:rPr lang="en-US" sz="2400" dirty="0"/>
              <a:t>10M </a:t>
            </a:r>
            <a:r>
              <a:rPr lang="en-US" sz="2400" b="0" i="1" dirty="0"/>
              <a:t>More People with Hypertension into the Safe Zone</a:t>
            </a:r>
            <a:endParaRPr lang="en-US" sz="2400" dirty="0"/>
          </a:p>
        </p:txBody>
      </p:sp>
      <p:sp>
        <p:nvSpPr>
          <p:cNvPr id="3" name="Content Placeholder 2"/>
          <p:cNvSpPr>
            <a:spLocks noGrp="1"/>
          </p:cNvSpPr>
          <p:nvPr>
            <p:ph idx="1"/>
          </p:nvPr>
        </p:nvSpPr>
        <p:spPr>
          <a:xfrm>
            <a:off x="323529" y="1915722"/>
            <a:ext cx="10235480" cy="3694699"/>
          </a:xfrm>
        </p:spPr>
        <p:txBody>
          <a:bodyPr numCol="2">
            <a:normAutofit/>
          </a:bodyPr>
          <a:lstStyle/>
          <a:p>
            <a:pPr lvl="0"/>
            <a:r>
              <a:rPr lang="en-US" sz="2000" dirty="0"/>
              <a:t>Outlines process for management of patients resistant to treatment</a:t>
            </a:r>
          </a:p>
          <a:p>
            <a:pPr marL="0" indent="0">
              <a:buNone/>
            </a:pPr>
            <a:endParaRPr lang="en-US" sz="2000" dirty="0"/>
          </a:p>
          <a:p>
            <a:pPr lvl="0"/>
            <a:r>
              <a:rPr lang="en-US" sz="2000" dirty="0"/>
              <a:t>Raises patient and team “radar” about hypertension</a:t>
            </a:r>
          </a:p>
          <a:p>
            <a:pPr marL="0" indent="0">
              <a:buNone/>
            </a:pPr>
            <a:endParaRPr lang="en-US" sz="2000" dirty="0"/>
          </a:p>
          <a:p>
            <a:pPr marL="336598"/>
            <a:r>
              <a:rPr lang="en-US" sz="2000" dirty="0"/>
              <a:t>Reduces variation in clinical practice </a:t>
            </a:r>
          </a:p>
          <a:p>
            <a:pPr marL="336598" indent="0">
              <a:buNone/>
            </a:pPr>
            <a:r>
              <a:rPr lang="en-US" sz="2000" dirty="0"/>
              <a:t>and ensures evidence-based care for </a:t>
            </a:r>
          </a:p>
          <a:p>
            <a:pPr marL="336598" indent="0">
              <a:buNone/>
            </a:pPr>
            <a:r>
              <a:rPr lang="en-US" sz="2000" b="1" i="1" dirty="0"/>
              <a:t>all</a:t>
            </a:r>
            <a:r>
              <a:rPr lang="en-US" sz="2000" dirty="0"/>
              <a:t> patients with hypertension</a:t>
            </a:r>
          </a:p>
          <a:p>
            <a:endParaRPr lang="en-US" sz="2100" dirty="0"/>
          </a:p>
        </p:txBody>
      </p:sp>
      <p:pic>
        <p:nvPicPr>
          <p:cNvPr id="6" name="Picture 5" title="Blood Pressure Goal handout"/>
          <p:cNvPicPr/>
          <p:nvPr/>
        </p:nvPicPr>
        <p:blipFill rotWithShape="1">
          <a:blip r:embed="rId3"/>
          <a:srcRect l="31368" t="11818" r="34187" b="7002"/>
          <a:stretch/>
        </p:blipFill>
        <p:spPr bwMode="auto">
          <a:xfrm>
            <a:off x="6774177" y="2135832"/>
            <a:ext cx="2357750" cy="3021360"/>
          </a:xfrm>
          <a:prstGeom prst="rect">
            <a:avLst/>
          </a:prstGeom>
          <a:ln>
            <a:solidFill>
              <a:schemeClr val="tx1"/>
            </a:solidFill>
          </a:ln>
          <a:extLst>
            <a:ext uri="{53640926-AAD7-44D8-BBD7-CCE9431645EC}">
              <a14:shadowObscured xmlns:a14="http://schemas.microsoft.com/office/drawing/2010/main"/>
            </a:ext>
          </a:extLst>
        </p:spPr>
      </p:pic>
      <p:pic>
        <p:nvPicPr>
          <p:cNvPr id="5" name="Picture 4" title="Hypertension protocols handout"/>
          <p:cNvPicPr/>
          <p:nvPr/>
        </p:nvPicPr>
        <p:blipFill rotWithShape="1">
          <a:blip r:embed="rId4"/>
          <a:srcRect l="31426" t="12696" r="33550" b="5702"/>
          <a:stretch/>
        </p:blipFill>
        <p:spPr bwMode="auto">
          <a:xfrm>
            <a:off x="6012160" y="3143944"/>
            <a:ext cx="2357750" cy="3021360"/>
          </a:xfrm>
          <a:prstGeom prst="rect">
            <a:avLst/>
          </a:prstGeom>
          <a:ln>
            <a:solidFill>
              <a:schemeClr val="tx1"/>
            </a:solidFill>
          </a:ln>
          <a:extLst>
            <a:ext uri="{53640926-AAD7-44D8-BBD7-CCE9431645EC}">
              <a14:shadowObscured xmlns:a14="http://schemas.microsoft.com/office/drawing/2010/main"/>
            </a:ext>
          </a:extLst>
        </p:spPr>
      </p:pic>
      <p:pic>
        <p:nvPicPr>
          <p:cNvPr id="4" name="Picture 3" title="Treat of hypertension in Adults handout"/>
          <p:cNvPicPr/>
          <p:nvPr/>
        </p:nvPicPr>
        <p:blipFill rotWithShape="1">
          <a:blip r:embed="rId5" cstate="print"/>
          <a:srcRect l="33293" t="15920" r="31676" b="11330"/>
          <a:stretch/>
        </p:blipFill>
        <p:spPr bwMode="auto">
          <a:xfrm>
            <a:off x="5094774" y="4335455"/>
            <a:ext cx="2501562" cy="2549931"/>
          </a:xfrm>
          <a:prstGeom prst="rect">
            <a:avLst/>
          </a:prstGeom>
          <a:ln>
            <a:solidFill>
              <a:schemeClr val="tx1"/>
            </a:solidFill>
          </a:ln>
          <a:extLst>
            <a:ext uri="{53640926-AAD7-44D8-BBD7-CCE9431645EC}">
              <a14:shadowObscured xmlns:a14="http://schemas.microsoft.com/office/drawing/2010/main"/>
            </a:ext>
          </a:extLst>
        </p:spPr>
      </p:pic>
      <p:pic>
        <p:nvPicPr>
          <p:cNvPr id="7" name="Picture 6" title="ICSI hypertension diagnosis and treatment handout"/>
          <p:cNvPicPr/>
          <p:nvPr/>
        </p:nvPicPr>
        <p:blipFill rotWithShape="1">
          <a:blip r:embed="rId6"/>
          <a:srcRect l="33214" t="11817" r="40297" b="41589"/>
          <a:stretch/>
        </p:blipFill>
        <p:spPr bwMode="auto">
          <a:xfrm>
            <a:off x="6774177" y="4869161"/>
            <a:ext cx="2369824" cy="2016224"/>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305925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1047"/>
            <a:ext cx="8229600" cy="639762"/>
          </a:xfrm>
        </p:spPr>
        <p:txBody>
          <a:bodyPr/>
          <a:lstStyle/>
          <a:p>
            <a:r>
              <a:rPr lang="en-US" sz="3000" dirty="0">
                <a:solidFill>
                  <a:srgbClr val="97312F"/>
                </a:solidFill>
              </a:rPr>
              <a:t>Protocol Implementation:</a:t>
            </a:r>
            <a:br>
              <a:rPr lang="en-US" sz="3000" dirty="0">
                <a:solidFill>
                  <a:srgbClr val="97312F"/>
                </a:solidFill>
              </a:rPr>
            </a:br>
            <a:r>
              <a:rPr lang="en-US" sz="2400" b="0" i="1" dirty="0">
                <a:solidFill>
                  <a:srgbClr val="97312F"/>
                </a:solidFill>
              </a:rPr>
              <a:t>How Can A Practice Get Started? </a:t>
            </a:r>
          </a:p>
        </p:txBody>
      </p:sp>
      <p:sp>
        <p:nvSpPr>
          <p:cNvPr id="3" name="Content Placeholder 2"/>
          <p:cNvSpPr>
            <a:spLocks noGrp="1"/>
          </p:cNvSpPr>
          <p:nvPr>
            <p:ph idx="1"/>
          </p:nvPr>
        </p:nvSpPr>
        <p:spPr>
          <a:xfrm>
            <a:off x="395537" y="1893971"/>
            <a:ext cx="9289032" cy="5207497"/>
          </a:xfrm>
        </p:spPr>
        <p:txBody>
          <a:bodyPr/>
          <a:lstStyle/>
          <a:p>
            <a:pPr marL="0" indent="0">
              <a:buNone/>
            </a:pPr>
            <a:endParaRPr lang="en-US" sz="2000" dirty="0">
              <a:solidFill>
                <a:schemeClr val="tx1"/>
              </a:solidFill>
            </a:endParaRPr>
          </a:p>
          <a:p>
            <a:r>
              <a:rPr lang="en-US" sz="2400" dirty="0">
                <a:solidFill>
                  <a:schemeClr val="tx1"/>
                </a:solidFill>
              </a:rPr>
              <a:t>Make decisions about roles, content, meds, more</a:t>
            </a:r>
          </a:p>
          <a:p>
            <a:pPr lvl="1"/>
            <a:r>
              <a:rPr lang="en-US" sz="2000" i="1" dirty="0">
                <a:solidFill>
                  <a:srgbClr val="97312F"/>
                </a:solidFill>
              </a:rPr>
              <a:t>Workflow of BP measurement and recording</a:t>
            </a:r>
          </a:p>
          <a:p>
            <a:pPr lvl="1"/>
            <a:r>
              <a:rPr lang="en-US" sz="2000" i="1" dirty="0">
                <a:solidFill>
                  <a:srgbClr val="97312F"/>
                </a:solidFill>
              </a:rPr>
              <a:t>What lifestyle advice will you give? By whom?  When? How?</a:t>
            </a:r>
          </a:p>
          <a:p>
            <a:pPr lvl="1"/>
            <a:r>
              <a:rPr lang="en-US" sz="2000" i="1" dirty="0">
                <a:solidFill>
                  <a:srgbClr val="97312F"/>
                </a:solidFill>
              </a:rPr>
              <a:t>Which medications will you use and at what dosages?</a:t>
            </a:r>
          </a:p>
          <a:p>
            <a:pPr lvl="1"/>
            <a:r>
              <a:rPr lang="en-US" sz="2000" i="1" dirty="0">
                <a:solidFill>
                  <a:srgbClr val="97312F"/>
                </a:solidFill>
              </a:rPr>
              <a:t>What are your target goals and for what ages?</a:t>
            </a:r>
          </a:p>
          <a:p>
            <a:pPr lvl="1"/>
            <a:r>
              <a:rPr lang="en-US" sz="2000" i="1" dirty="0">
                <a:solidFill>
                  <a:srgbClr val="97312F"/>
                </a:solidFill>
              </a:rPr>
              <a:t>How often to re-check and titrate? Who does this? How?</a:t>
            </a:r>
          </a:p>
          <a:p>
            <a:pPr lvl="1"/>
            <a:r>
              <a:rPr lang="en-US" sz="2000" i="1" dirty="0">
                <a:solidFill>
                  <a:srgbClr val="97312F"/>
                </a:solidFill>
              </a:rPr>
              <a:t>How will you define and manage resistance?</a:t>
            </a:r>
          </a:p>
          <a:p>
            <a:r>
              <a:rPr lang="en-US" sz="2400" dirty="0">
                <a:solidFill>
                  <a:schemeClr val="tx1"/>
                </a:solidFill>
              </a:rPr>
              <a:t>Track implementation weekly; share monthly control rates</a:t>
            </a:r>
          </a:p>
          <a:p>
            <a:r>
              <a:rPr lang="en-US" sz="2400" dirty="0">
                <a:solidFill>
                  <a:schemeClr val="tx1"/>
                </a:solidFill>
              </a:rPr>
              <a:t>Celebrate your success along the way</a:t>
            </a:r>
          </a:p>
          <a:p>
            <a:pPr marL="0" indent="0">
              <a:buNone/>
            </a:pPr>
            <a:endParaRPr lang="en-US" sz="2700" dirty="0">
              <a:solidFill>
                <a:schemeClr val="tx1"/>
              </a:solidFill>
            </a:endParaRPr>
          </a:p>
          <a:p>
            <a:pPr marL="0" indent="0">
              <a:buNone/>
            </a:pPr>
            <a:endParaRPr lang="en-US" sz="2700" dirty="0">
              <a:solidFill>
                <a:schemeClr val="tx1"/>
              </a:solidFill>
            </a:endParaRPr>
          </a:p>
        </p:txBody>
      </p:sp>
    </p:spTree>
    <p:extLst>
      <p:ext uri="{BB962C8B-B14F-4D97-AF65-F5344CB8AC3E}">
        <p14:creationId xmlns:p14="http://schemas.microsoft.com/office/powerpoint/2010/main" val="2004057367"/>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77" y="772948"/>
            <a:ext cx="8228647" cy="776779"/>
          </a:xfrm>
        </p:spPr>
        <p:txBody>
          <a:bodyPr/>
          <a:lstStyle/>
          <a:p>
            <a:r>
              <a:rPr lang="en-US" sz="1800" dirty="0"/>
              <a:t>Standardized Treatment Protocols Can Help Reduce Disparate Outcomes</a:t>
            </a:r>
            <a:br>
              <a:rPr lang="en-US" sz="1800" dirty="0"/>
            </a:br>
            <a:r>
              <a:rPr lang="en-US" sz="1800" b="0" dirty="0"/>
              <a:t>Kaiser Permanente Southern California</a:t>
            </a:r>
            <a:br>
              <a:rPr lang="en-US" sz="2400" b="0" dirty="0"/>
            </a:br>
            <a:endParaRPr lang="en-US" dirty="0"/>
          </a:p>
        </p:txBody>
      </p:sp>
      <p:cxnSp>
        <p:nvCxnSpPr>
          <p:cNvPr id="9" name="Straight Connector 8"/>
          <p:cNvCxnSpPr/>
          <p:nvPr/>
        </p:nvCxnSpPr>
        <p:spPr>
          <a:xfrm>
            <a:off x="83204" y="1447800"/>
            <a:ext cx="8752115"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827584" y="6537306"/>
            <a:ext cx="7503678" cy="276070"/>
          </a:xfrm>
          <a:prstGeom prst="rect">
            <a:avLst/>
          </a:prstGeom>
          <a:noFill/>
        </p:spPr>
        <p:txBody>
          <a:bodyPr wrap="square" lIns="90452" tIns="45260" rIns="90452" bIns="45260" rtlCol="0">
            <a:spAutoFit/>
          </a:bodyPr>
          <a:lstStyle/>
          <a:p>
            <a:pPr algn="r" defTabSz="451255" fontAlgn="base">
              <a:spcBef>
                <a:spcPct val="0"/>
              </a:spcBef>
              <a:spcAft>
                <a:spcPct val="0"/>
              </a:spcAft>
            </a:pPr>
            <a:r>
              <a:rPr lang="en-US" sz="1200" dirty="0" err="1">
                <a:solidFill>
                  <a:prstClr val="black"/>
                </a:solidFill>
                <a:latin typeface="Arial" charset="0"/>
              </a:rPr>
              <a:t>Sim</a:t>
            </a:r>
            <a:r>
              <a:rPr lang="en-US" sz="1200" dirty="0">
                <a:solidFill>
                  <a:prstClr val="black"/>
                </a:solidFill>
                <a:latin typeface="Arial" charset="0"/>
              </a:rPr>
              <a:t>, et al. Canadian Journal of Cardiology 30 (2014) 544-552</a:t>
            </a:r>
          </a:p>
        </p:txBody>
      </p:sp>
      <p:sp>
        <p:nvSpPr>
          <p:cNvPr id="5" name="Slide Number Placeholder 4"/>
          <p:cNvSpPr>
            <a:spLocks noGrp="1"/>
          </p:cNvSpPr>
          <p:nvPr>
            <p:ph type="sldNum" sz="quarter" idx="10"/>
          </p:nvPr>
        </p:nvSpPr>
        <p:spPr/>
        <p:txBody>
          <a:bodyPr/>
          <a:lstStyle/>
          <a:p>
            <a:fld id="{68D8F65B-AF4E-4AA4-AAAD-2DFBC828287B}" type="slidenum">
              <a:rPr lang="en-US" smtClean="0">
                <a:solidFill>
                  <a:prstClr val="black">
                    <a:tint val="75000"/>
                  </a:prstClr>
                </a:solidFill>
              </a:rPr>
              <a:pPr/>
              <a:t>68</a:t>
            </a:fld>
            <a:endParaRPr lang="en-US" dirty="0">
              <a:solidFill>
                <a:prstClr val="black">
                  <a:tint val="75000"/>
                </a:prstClr>
              </a:solidFill>
            </a:endParaRPr>
          </a:p>
        </p:txBody>
      </p:sp>
      <p:graphicFrame>
        <p:nvGraphicFramePr>
          <p:cNvPr id="7" name="Chart 6"/>
          <p:cNvGraphicFramePr/>
          <p:nvPr/>
        </p:nvGraphicFramePr>
        <p:xfrm>
          <a:off x="307882" y="685800"/>
          <a:ext cx="8060614" cy="53721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Box 2"/>
          <p:cNvSpPr txBox="1">
            <a:spLocks noChangeArrowheads="1"/>
          </p:cNvSpPr>
          <p:nvPr/>
        </p:nvSpPr>
        <p:spPr bwMode="auto">
          <a:xfrm>
            <a:off x="2878111" y="1644669"/>
            <a:ext cx="3162300" cy="375920"/>
          </a:xfrm>
          <a:prstGeom prst="rect">
            <a:avLst/>
          </a:prstGeom>
          <a:noFill/>
          <a:ln w="9525">
            <a:noFill/>
            <a:miter lim="800000"/>
            <a:headEnd/>
            <a:tailEnd/>
          </a:ln>
        </p:spPr>
        <p:txBody>
          <a:bodyPr rot="0" vert="horz" wrap="square" lIns="91440" tIns="45720" rIns="91440" bIns="45720" anchor="t" anchorCtr="0">
            <a:noAutofit/>
          </a:bodyPr>
          <a:lstStyle/>
          <a:p>
            <a:pPr defTabSz="914400">
              <a:lnSpc>
                <a:spcPct val="115000"/>
              </a:lnSpc>
              <a:spcAft>
                <a:spcPts val="1000"/>
              </a:spcAft>
            </a:pPr>
            <a:r>
              <a:rPr lang="en-US" sz="1200" dirty="0">
                <a:solidFill>
                  <a:prstClr val="black"/>
                </a:solidFill>
                <a:ea typeface="Calibri" panose="020F0502020204030204" pitchFamily="34" charset="0"/>
                <a:cs typeface="Times New Roman" panose="02020603050405020304" pitchFamily="18" charset="0"/>
              </a:rPr>
              <a:t>% = Controlled</a:t>
            </a:r>
            <a:endParaRPr lang="en-US" sz="1100" dirty="0">
              <a:solidFill>
                <a:prstClr val="black"/>
              </a:solidFill>
              <a:ea typeface="Calibri" panose="020F0502020204030204" pitchFamily="34" charset="0"/>
              <a:cs typeface="Times New Roman" panose="02020603050405020304" pitchFamily="18" charset="0"/>
            </a:endParaRPr>
          </a:p>
        </p:txBody>
      </p:sp>
      <p:sp>
        <p:nvSpPr>
          <p:cNvPr id="10" name="Text Box 2"/>
          <p:cNvSpPr txBox="1">
            <a:spLocks noChangeArrowheads="1"/>
          </p:cNvSpPr>
          <p:nvPr/>
        </p:nvSpPr>
        <p:spPr bwMode="auto">
          <a:xfrm>
            <a:off x="1449888" y="3837941"/>
            <a:ext cx="683712" cy="276859"/>
          </a:xfrm>
          <a:prstGeom prst="rect">
            <a:avLst/>
          </a:prstGeom>
          <a:noFill/>
          <a:ln w="9525">
            <a:noFill/>
            <a:miter lim="800000"/>
            <a:headEnd/>
            <a:tailEnd/>
          </a:ln>
        </p:spPr>
        <p:txBody>
          <a:bodyPr rot="0" vert="horz" wrap="square" lIns="91440" tIns="45720" rIns="91440" bIns="45720" anchor="t" anchorCtr="0">
            <a:noAutofit/>
          </a:bodyPr>
          <a:lstStyle/>
          <a:p>
            <a:pPr defTabSz="914400">
              <a:lnSpc>
                <a:spcPct val="115000"/>
              </a:lnSpc>
              <a:spcAft>
                <a:spcPts val="1000"/>
              </a:spcAft>
            </a:pPr>
            <a:r>
              <a:rPr lang="en-US" sz="1400" b="1" dirty="0">
                <a:solidFill>
                  <a:prstClr val="black"/>
                </a:solidFill>
                <a:ea typeface="Calibri" panose="020F0502020204030204" pitchFamily="34" charset="0"/>
                <a:cs typeface="Times New Roman" panose="02020603050405020304" pitchFamily="18" charset="0"/>
              </a:rPr>
              <a:t>  54%</a:t>
            </a:r>
            <a:endParaRPr lang="en-US" sz="1400" dirty="0">
              <a:solidFill>
                <a:prstClr val="black"/>
              </a:solidFill>
              <a:ea typeface="Calibri" panose="020F0502020204030204" pitchFamily="34" charset="0"/>
              <a:cs typeface="Times New Roman" panose="02020603050405020304" pitchFamily="18" charset="0"/>
            </a:endParaRPr>
          </a:p>
        </p:txBody>
      </p:sp>
      <p:sp>
        <p:nvSpPr>
          <p:cNvPr id="11" name="Text Box 2"/>
          <p:cNvSpPr txBox="1">
            <a:spLocks noChangeArrowheads="1"/>
          </p:cNvSpPr>
          <p:nvPr/>
        </p:nvSpPr>
        <p:spPr bwMode="auto">
          <a:xfrm>
            <a:off x="2246513" y="3573062"/>
            <a:ext cx="683712" cy="276859"/>
          </a:xfrm>
          <a:prstGeom prst="rect">
            <a:avLst/>
          </a:prstGeom>
          <a:noFill/>
          <a:ln w="9525">
            <a:noFill/>
            <a:miter lim="800000"/>
            <a:headEnd/>
            <a:tailEnd/>
          </a:ln>
        </p:spPr>
        <p:txBody>
          <a:bodyPr rot="0" vert="horz" wrap="square" lIns="91440" tIns="45720" rIns="91440" bIns="45720" anchor="t" anchorCtr="0">
            <a:noAutofit/>
          </a:bodyPr>
          <a:lstStyle/>
          <a:p>
            <a:pPr defTabSz="914400">
              <a:lnSpc>
                <a:spcPct val="115000"/>
              </a:lnSpc>
              <a:spcAft>
                <a:spcPts val="1000"/>
              </a:spcAft>
            </a:pPr>
            <a:r>
              <a:rPr lang="en-US" sz="1400" b="1" dirty="0">
                <a:solidFill>
                  <a:prstClr val="black"/>
                </a:solidFill>
                <a:ea typeface="Calibri" panose="020F0502020204030204" pitchFamily="34" charset="0"/>
                <a:cs typeface="Times New Roman" panose="02020603050405020304" pitchFamily="18" charset="0"/>
              </a:rPr>
              <a:t>   64%</a:t>
            </a:r>
            <a:endParaRPr lang="en-US" sz="1400" dirty="0">
              <a:solidFill>
                <a:prstClr val="black"/>
              </a:solidFill>
              <a:ea typeface="Calibri" panose="020F0502020204030204" pitchFamily="34" charset="0"/>
              <a:cs typeface="Times New Roman" panose="02020603050405020304" pitchFamily="18" charset="0"/>
            </a:endParaRPr>
          </a:p>
        </p:txBody>
      </p:sp>
      <p:sp>
        <p:nvSpPr>
          <p:cNvPr id="19" name="Text Box 2"/>
          <p:cNvSpPr txBox="1">
            <a:spLocks noChangeArrowheads="1"/>
          </p:cNvSpPr>
          <p:nvPr/>
        </p:nvSpPr>
        <p:spPr bwMode="auto">
          <a:xfrm>
            <a:off x="6553200" y="2194582"/>
            <a:ext cx="609600" cy="301527"/>
          </a:xfrm>
          <a:prstGeom prst="rect">
            <a:avLst/>
          </a:prstGeom>
          <a:noFill/>
          <a:ln w="9525">
            <a:noFill/>
            <a:miter lim="800000"/>
            <a:headEnd/>
            <a:tailEnd/>
          </a:ln>
        </p:spPr>
        <p:txBody>
          <a:bodyPr rot="0" vert="horz" wrap="square" lIns="91440" tIns="45720" rIns="91440" bIns="45720" anchor="t" anchorCtr="0">
            <a:noAutofit/>
          </a:bodyPr>
          <a:lstStyle/>
          <a:p>
            <a:pPr defTabSz="914400">
              <a:lnSpc>
                <a:spcPct val="115000"/>
              </a:lnSpc>
              <a:spcAft>
                <a:spcPts val="1000"/>
              </a:spcAft>
            </a:pPr>
            <a:r>
              <a:rPr lang="en-US" sz="1600" b="1" dirty="0">
                <a:solidFill>
                  <a:prstClr val="black"/>
                </a:solidFill>
                <a:ea typeface="Calibri" panose="020F0502020204030204" pitchFamily="34" charset="0"/>
                <a:cs typeface="Times New Roman" panose="02020603050405020304" pitchFamily="18" charset="0"/>
              </a:rPr>
              <a:t>84%</a:t>
            </a:r>
            <a:endParaRPr lang="en-US" sz="1600" dirty="0">
              <a:solidFill>
                <a:prstClr val="black"/>
              </a:solidFill>
              <a:ea typeface="Calibri" panose="020F0502020204030204" pitchFamily="34" charset="0"/>
              <a:cs typeface="Times New Roman" panose="02020603050405020304" pitchFamily="18" charset="0"/>
            </a:endParaRPr>
          </a:p>
        </p:txBody>
      </p:sp>
      <p:sp>
        <p:nvSpPr>
          <p:cNvPr id="20" name="Text Box 2"/>
          <p:cNvSpPr txBox="1">
            <a:spLocks noChangeArrowheads="1"/>
          </p:cNvSpPr>
          <p:nvPr/>
        </p:nvSpPr>
        <p:spPr bwMode="auto">
          <a:xfrm>
            <a:off x="5626172" y="2311726"/>
            <a:ext cx="609600" cy="301527"/>
          </a:xfrm>
          <a:prstGeom prst="rect">
            <a:avLst/>
          </a:prstGeom>
          <a:noFill/>
          <a:ln w="9525">
            <a:noFill/>
            <a:miter lim="800000"/>
            <a:headEnd/>
            <a:tailEnd/>
          </a:ln>
        </p:spPr>
        <p:txBody>
          <a:bodyPr rot="0" vert="horz" wrap="square" lIns="91440" tIns="45720" rIns="91440" bIns="45720" anchor="t" anchorCtr="0">
            <a:noAutofit/>
          </a:bodyPr>
          <a:lstStyle/>
          <a:p>
            <a:pPr defTabSz="914400">
              <a:lnSpc>
                <a:spcPct val="115000"/>
              </a:lnSpc>
              <a:spcAft>
                <a:spcPts val="1000"/>
              </a:spcAft>
            </a:pPr>
            <a:r>
              <a:rPr lang="en-US" sz="1600" b="1" dirty="0">
                <a:solidFill>
                  <a:prstClr val="black"/>
                </a:solidFill>
                <a:ea typeface="Calibri" panose="020F0502020204030204" pitchFamily="34" charset="0"/>
                <a:cs typeface="Times New Roman" panose="02020603050405020304" pitchFamily="18" charset="0"/>
              </a:rPr>
              <a:t> 83%</a:t>
            </a:r>
            <a:endParaRPr lang="en-US" sz="1600" dirty="0">
              <a:solidFill>
                <a:prstClr val="black"/>
              </a:solidFill>
              <a:ea typeface="Calibri" panose="020F0502020204030204" pitchFamily="34" charset="0"/>
              <a:cs typeface="Times New Roman" panose="02020603050405020304" pitchFamily="18" charset="0"/>
            </a:endParaRPr>
          </a:p>
        </p:txBody>
      </p:sp>
      <p:sp>
        <p:nvSpPr>
          <p:cNvPr id="21" name="Text Box 2"/>
          <p:cNvSpPr txBox="1">
            <a:spLocks noChangeArrowheads="1"/>
          </p:cNvSpPr>
          <p:nvPr/>
        </p:nvSpPr>
        <p:spPr bwMode="auto">
          <a:xfrm>
            <a:off x="4857858" y="2462489"/>
            <a:ext cx="609600" cy="301527"/>
          </a:xfrm>
          <a:prstGeom prst="rect">
            <a:avLst/>
          </a:prstGeom>
          <a:noFill/>
          <a:ln w="9525">
            <a:noFill/>
            <a:miter lim="800000"/>
            <a:headEnd/>
            <a:tailEnd/>
          </a:ln>
        </p:spPr>
        <p:txBody>
          <a:bodyPr rot="0" vert="horz" wrap="square" lIns="91440" tIns="45720" rIns="91440" bIns="45720" anchor="t" anchorCtr="0">
            <a:noAutofit/>
          </a:bodyPr>
          <a:lstStyle/>
          <a:p>
            <a:pPr defTabSz="914400">
              <a:lnSpc>
                <a:spcPct val="115000"/>
              </a:lnSpc>
              <a:spcAft>
                <a:spcPts val="1000"/>
              </a:spcAft>
            </a:pPr>
            <a:r>
              <a:rPr lang="en-US" sz="1600" b="1" dirty="0">
                <a:solidFill>
                  <a:prstClr val="black"/>
                </a:solidFill>
                <a:ea typeface="Calibri" panose="020F0502020204030204" pitchFamily="34" charset="0"/>
                <a:cs typeface="Times New Roman" panose="02020603050405020304" pitchFamily="18" charset="0"/>
              </a:rPr>
              <a:t>80%</a:t>
            </a:r>
            <a:endParaRPr lang="en-US" sz="1600" dirty="0">
              <a:solidFill>
                <a:prstClr val="black"/>
              </a:solidFill>
              <a:ea typeface="Calibri" panose="020F0502020204030204" pitchFamily="34" charset="0"/>
              <a:cs typeface="Times New Roman" panose="02020603050405020304" pitchFamily="18" charset="0"/>
            </a:endParaRPr>
          </a:p>
        </p:txBody>
      </p:sp>
      <p:sp>
        <p:nvSpPr>
          <p:cNvPr id="23" name="Text Box 2"/>
          <p:cNvSpPr txBox="1">
            <a:spLocks noChangeArrowheads="1"/>
          </p:cNvSpPr>
          <p:nvPr/>
        </p:nvSpPr>
        <p:spPr bwMode="auto">
          <a:xfrm>
            <a:off x="3124200" y="3108423"/>
            <a:ext cx="609600" cy="301527"/>
          </a:xfrm>
          <a:prstGeom prst="rect">
            <a:avLst/>
          </a:prstGeom>
          <a:noFill/>
          <a:ln w="9525">
            <a:noFill/>
            <a:miter lim="800000"/>
            <a:headEnd/>
            <a:tailEnd/>
          </a:ln>
        </p:spPr>
        <p:txBody>
          <a:bodyPr rot="0" vert="horz" wrap="square" lIns="91440" tIns="45720" rIns="91440" bIns="45720" anchor="t" anchorCtr="0">
            <a:noAutofit/>
          </a:bodyPr>
          <a:lstStyle/>
          <a:p>
            <a:pPr defTabSz="914400">
              <a:lnSpc>
                <a:spcPct val="115000"/>
              </a:lnSpc>
              <a:spcAft>
                <a:spcPts val="1000"/>
              </a:spcAft>
            </a:pPr>
            <a:r>
              <a:rPr lang="en-US" sz="1600" b="1" dirty="0">
                <a:solidFill>
                  <a:prstClr val="black"/>
                </a:solidFill>
                <a:ea typeface="Calibri" panose="020F0502020204030204" pitchFamily="34" charset="0"/>
                <a:cs typeface="Times New Roman" panose="02020603050405020304" pitchFamily="18" charset="0"/>
              </a:rPr>
              <a:t> 71%</a:t>
            </a:r>
            <a:endParaRPr lang="en-US" sz="1600" dirty="0">
              <a:solidFill>
                <a:prstClr val="black"/>
              </a:solidFill>
              <a:ea typeface="Calibri" panose="020F0502020204030204" pitchFamily="34" charset="0"/>
              <a:cs typeface="Times New Roman" panose="02020603050405020304" pitchFamily="18" charset="0"/>
            </a:endParaRPr>
          </a:p>
        </p:txBody>
      </p:sp>
      <p:sp>
        <p:nvSpPr>
          <p:cNvPr id="25" name="Text Box 2"/>
          <p:cNvSpPr txBox="1">
            <a:spLocks noChangeArrowheads="1"/>
          </p:cNvSpPr>
          <p:nvPr/>
        </p:nvSpPr>
        <p:spPr bwMode="auto">
          <a:xfrm>
            <a:off x="3984761" y="2553590"/>
            <a:ext cx="609600" cy="305602"/>
          </a:xfrm>
          <a:prstGeom prst="rect">
            <a:avLst/>
          </a:prstGeom>
          <a:noFill/>
          <a:ln w="9525">
            <a:noFill/>
            <a:miter lim="800000"/>
            <a:headEnd/>
            <a:tailEnd/>
          </a:ln>
        </p:spPr>
        <p:txBody>
          <a:bodyPr rot="0" vert="horz" wrap="square" lIns="91440" tIns="45720" rIns="91440" bIns="45720" anchor="t" anchorCtr="0">
            <a:noAutofit/>
          </a:bodyPr>
          <a:lstStyle/>
          <a:p>
            <a:pPr defTabSz="914400">
              <a:lnSpc>
                <a:spcPct val="115000"/>
              </a:lnSpc>
            </a:pPr>
            <a:r>
              <a:rPr lang="en-US" sz="1600" b="1" dirty="0">
                <a:solidFill>
                  <a:prstClr val="black"/>
                </a:solidFill>
                <a:ea typeface="Calibri" panose="020F0502020204030204" pitchFamily="34" charset="0"/>
                <a:cs typeface="Times New Roman" panose="02020603050405020304" pitchFamily="18" charset="0"/>
              </a:rPr>
              <a:t>73%</a:t>
            </a:r>
          </a:p>
          <a:p>
            <a:pPr defTabSz="914400">
              <a:lnSpc>
                <a:spcPct val="115000"/>
              </a:lnSpc>
            </a:pPr>
            <a:endParaRPr lang="en-US" sz="300" b="1" dirty="0">
              <a:solidFill>
                <a:prstClr val="black"/>
              </a:solidFill>
              <a:ea typeface="Calibri" panose="020F0502020204030204" pitchFamily="34" charset="0"/>
              <a:cs typeface="Times New Roman" panose="02020603050405020304" pitchFamily="18" charset="0"/>
            </a:endParaRPr>
          </a:p>
          <a:p>
            <a:pPr defTabSz="914400">
              <a:lnSpc>
                <a:spcPct val="115000"/>
              </a:lnSpc>
            </a:pPr>
            <a:endParaRPr lang="en-US" sz="300" b="1" dirty="0">
              <a:solidFill>
                <a:prstClr val="black"/>
              </a:solidFill>
              <a:ea typeface="Calibri" panose="020F0502020204030204" pitchFamily="34" charset="0"/>
              <a:cs typeface="Times New Roman" panose="02020603050405020304" pitchFamily="18" charset="0"/>
            </a:endParaRPr>
          </a:p>
          <a:p>
            <a:pPr defTabSz="914400">
              <a:lnSpc>
                <a:spcPct val="115000"/>
              </a:lnSpc>
            </a:pPr>
            <a:endParaRPr lang="en-US" sz="300" b="1" dirty="0">
              <a:solidFill>
                <a:prstClr val="black"/>
              </a:solidFill>
              <a:ea typeface="Calibri" panose="020F0502020204030204" pitchFamily="34" charset="0"/>
              <a:cs typeface="Times New Roman" panose="02020603050405020304" pitchFamily="18" charset="0"/>
            </a:endParaRPr>
          </a:p>
          <a:p>
            <a:pPr defTabSz="914400">
              <a:lnSpc>
                <a:spcPct val="115000"/>
              </a:lnSpc>
            </a:pPr>
            <a:r>
              <a:rPr lang="en-US" sz="300" b="1" dirty="0">
                <a:solidFill>
                  <a:prstClr val="black"/>
                </a:solidFill>
                <a:ea typeface="Calibri" panose="020F0502020204030204" pitchFamily="34" charset="0"/>
                <a:cs typeface="Times New Roman" panose="02020603050405020304" pitchFamily="18" charset="0"/>
              </a:rPr>
              <a:t>      </a:t>
            </a:r>
          </a:p>
          <a:p>
            <a:pPr defTabSz="914400">
              <a:lnSpc>
                <a:spcPct val="115000"/>
              </a:lnSpc>
            </a:pPr>
            <a:endParaRPr lang="en-US" sz="300" dirty="0">
              <a:solidFill>
                <a:prstClr val="black"/>
              </a:solidFill>
              <a:ea typeface="Calibri" panose="020F0502020204030204" pitchFamily="34" charset="0"/>
              <a:cs typeface="Times New Roman" panose="02020603050405020304" pitchFamily="18" charset="0"/>
            </a:endParaRPr>
          </a:p>
        </p:txBody>
      </p:sp>
      <p:sp>
        <p:nvSpPr>
          <p:cNvPr id="4" name="Rounded Rectangle 3"/>
          <p:cNvSpPr/>
          <p:nvPr/>
        </p:nvSpPr>
        <p:spPr>
          <a:xfrm>
            <a:off x="1043608" y="3594720"/>
            <a:ext cx="6912767" cy="914400"/>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1255" fontAlgn="base">
              <a:spcBef>
                <a:spcPct val="0"/>
              </a:spcBef>
              <a:spcAft>
                <a:spcPct val="0"/>
              </a:spcAft>
            </a:pPr>
            <a:r>
              <a:rPr lang="en-US" dirty="0">
                <a:solidFill>
                  <a:prstClr val="white"/>
                </a:solidFill>
                <a:latin typeface="Arial" charset="0"/>
              </a:rPr>
              <a:t>“To help ensure homogeneity of practice delivered, the hypertension treatment had to be standardized as well. This meant that an internal treatment guideline was needed.”</a:t>
            </a:r>
          </a:p>
        </p:txBody>
      </p:sp>
    </p:spTree>
    <p:extLst>
      <p:ext uri="{BB962C8B-B14F-4D97-AF65-F5344CB8AC3E}">
        <p14:creationId xmlns:p14="http://schemas.microsoft.com/office/powerpoint/2010/main" val="30082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20" y="772946"/>
            <a:ext cx="8228647" cy="776779"/>
          </a:xfrm>
        </p:spPr>
        <p:txBody>
          <a:bodyPr/>
          <a:lstStyle/>
          <a:p>
            <a:r>
              <a:rPr lang="en-US" sz="1800" dirty="0"/>
              <a:t>Standardized Treatment Protocols Can Help Reduce Disparate Outcomes</a:t>
            </a:r>
            <a:br>
              <a:rPr lang="en-US" sz="1800" dirty="0"/>
            </a:br>
            <a:r>
              <a:rPr lang="en-US" sz="1800" b="0" dirty="0"/>
              <a:t>Kaiser Permanente Southern California</a:t>
            </a:r>
            <a:br>
              <a:rPr lang="en-US" sz="2400" b="0" dirty="0"/>
            </a:br>
            <a:endParaRPr lang="en-US" dirty="0"/>
          </a:p>
        </p:txBody>
      </p:sp>
      <p:cxnSp>
        <p:nvCxnSpPr>
          <p:cNvPr id="9" name="Straight Connector 8"/>
          <p:cNvCxnSpPr/>
          <p:nvPr/>
        </p:nvCxnSpPr>
        <p:spPr>
          <a:xfrm>
            <a:off x="83147" y="1447800"/>
            <a:ext cx="8752115"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pic>
        <p:nvPicPr>
          <p:cNvPr id="1026" name="Picture 2" descr="Others and Unknown (19%)&#10;Non Hispanic White (26%)&#10;Hispanic (39%)&#10;Black (8%)&#10;Asian/Pacific Islanders (9%)" title="Pie chart showing how hypertension control has exceeded 8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391" y="2088107"/>
            <a:ext cx="4365957" cy="4062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71695" y="6229331"/>
            <a:ext cx="7068153" cy="646905"/>
          </a:xfrm>
          <a:prstGeom prst="rect">
            <a:avLst/>
          </a:prstGeom>
          <a:noFill/>
        </p:spPr>
        <p:txBody>
          <a:bodyPr wrap="square" lIns="91180" tIns="45598" rIns="91180" bIns="45598" rtlCol="0">
            <a:spAutoFit/>
          </a:bodyPr>
          <a:lstStyle/>
          <a:p>
            <a:pPr defTabSz="454875" fontAlgn="base">
              <a:spcBef>
                <a:spcPct val="0"/>
              </a:spcBef>
              <a:spcAft>
                <a:spcPct val="0"/>
              </a:spcAft>
            </a:pPr>
            <a:r>
              <a:rPr lang="en-US" sz="1200" dirty="0">
                <a:solidFill>
                  <a:prstClr val="black"/>
                </a:solidFill>
                <a:latin typeface="Arial" charset="0"/>
              </a:rPr>
              <a:t>Shaw KM, Handler J, Wall HK, </a:t>
            </a:r>
            <a:r>
              <a:rPr lang="en-US" sz="1200" dirty="0" err="1">
                <a:solidFill>
                  <a:prstClr val="black"/>
                </a:solidFill>
                <a:latin typeface="Arial" charset="0"/>
              </a:rPr>
              <a:t>Kanter</a:t>
            </a:r>
            <a:r>
              <a:rPr lang="en-US" sz="1200" dirty="0">
                <a:solidFill>
                  <a:prstClr val="black"/>
                </a:solidFill>
                <a:latin typeface="Arial" charset="0"/>
              </a:rPr>
              <a:t> MH. Improving Blood Pressure Control in a Large Multiethnic California Population Through Changes in Health Care Delivery, 2004–2012. Prev Chronic Dis 2014;11:140173.   DOI:  </a:t>
            </a:r>
            <a:r>
              <a:rPr lang="en-US" sz="1200" dirty="0">
                <a:solidFill>
                  <a:prstClr val="black"/>
                </a:solidFill>
                <a:latin typeface="Arial" charset="0"/>
                <a:hlinkClick r:id="rId4"/>
              </a:rPr>
              <a:t>http://dx.doi.org/10.5888/pcd11.140173</a:t>
            </a:r>
            <a:r>
              <a:rPr lang="en-US" sz="1200" dirty="0">
                <a:solidFill>
                  <a:prstClr val="black"/>
                </a:solidFill>
                <a:latin typeface="Arial" charset="0"/>
              </a:rPr>
              <a:t> </a:t>
            </a:r>
          </a:p>
        </p:txBody>
      </p:sp>
      <p:sp>
        <p:nvSpPr>
          <p:cNvPr id="5" name="Rectangle 4"/>
          <p:cNvSpPr/>
          <p:nvPr/>
        </p:nvSpPr>
        <p:spPr>
          <a:xfrm>
            <a:off x="249957" y="1479999"/>
            <a:ext cx="8635543" cy="716227"/>
          </a:xfrm>
          <a:prstGeom prst="rect">
            <a:avLst/>
          </a:prstGeom>
        </p:spPr>
        <p:txBody>
          <a:bodyPr wrap="square" lIns="91180" tIns="45598" rIns="91180" bIns="45598">
            <a:spAutoFit/>
          </a:bodyPr>
          <a:lstStyle/>
          <a:p>
            <a:pPr algn="ctr" defTabSz="454875" fontAlgn="base">
              <a:spcBef>
                <a:spcPct val="0"/>
              </a:spcBef>
              <a:spcAft>
                <a:spcPct val="0"/>
              </a:spcAft>
            </a:pPr>
            <a:r>
              <a:rPr lang="en-US" sz="2000" b="1" dirty="0">
                <a:solidFill>
                  <a:prstClr val="black"/>
                </a:solidFill>
                <a:latin typeface="Arial" charset="0"/>
              </a:rPr>
              <a:t>“Across all ages, races, and sexes, hypertension control has exceeded 80%.”</a:t>
            </a:r>
          </a:p>
        </p:txBody>
      </p:sp>
      <p:sp>
        <p:nvSpPr>
          <p:cNvPr id="6" name="TextBox 5"/>
          <p:cNvSpPr txBox="1"/>
          <p:nvPr/>
        </p:nvSpPr>
        <p:spPr>
          <a:xfrm>
            <a:off x="6282797" y="5589492"/>
            <a:ext cx="1728443" cy="311849"/>
          </a:xfrm>
          <a:prstGeom prst="rect">
            <a:avLst/>
          </a:prstGeom>
          <a:noFill/>
        </p:spPr>
        <p:txBody>
          <a:bodyPr wrap="square" lIns="91180" tIns="45598" rIns="91180" bIns="45598" rtlCol="0">
            <a:spAutoFit/>
          </a:bodyPr>
          <a:lstStyle/>
          <a:p>
            <a:pPr defTabSz="454875" fontAlgn="base">
              <a:spcBef>
                <a:spcPct val="0"/>
              </a:spcBef>
              <a:spcAft>
                <a:spcPct val="0"/>
              </a:spcAft>
            </a:pPr>
            <a:r>
              <a:rPr lang="en-US" sz="1400" b="1" dirty="0">
                <a:solidFill>
                  <a:prstClr val="black"/>
                </a:solidFill>
                <a:latin typeface="Arial" panose="020B0604020202020204" pitchFamily="34" charset="0"/>
                <a:cs typeface="Arial" panose="020B0604020202020204" pitchFamily="34" charset="0"/>
              </a:rPr>
              <a:t>85.0% BP control</a:t>
            </a:r>
          </a:p>
        </p:txBody>
      </p:sp>
      <p:grpSp>
        <p:nvGrpSpPr>
          <p:cNvPr id="15" name="Group 14"/>
          <p:cNvGrpSpPr/>
          <p:nvPr/>
        </p:nvGrpSpPr>
        <p:grpSpPr>
          <a:xfrm>
            <a:off x="655088" y="3678155"/>
            <a:ext cx="1968013" cy="381404"/>
            <a:chOff x="1560999" y="3376488"/>
            <a:chExt cx="1968013" cy="381404"/>
          </a:xfrm>
        </p:grpSpPr>
        <p:sp>
          <p:nvSpPr>
            <p:cNvPr id="10" name="TextBox 9"/>
            <p:cNvSpPr txBox="1"/>
            <p:nvPr/>
          </p:nvSpPr>
          <p:spPr>
            <a:xfrm>
              <a:off x="1560999" y="3376488"/>
              <a:ext cx="1850876" cy="307777"/>
            </a:xfrm>
            <a:prstGeom prst="rect">
              <a:avLst/>
            </a:prstGeom>
            <a:noFill/>
          </p:spPr>
          <p:txBody>
            <a:bodyPr wrap="square" rtlCol="0">
              <a:spAutoFit/>
            </a:bodyPr>
            <a:lstStyle/>
            <a:p>
              <a:pPr defTabSz="454875" fontAlgn="base">
                <a:spcBef>
                  <a:spcPct val="0"/>
                </a:spcBef>
                <a:spcAft>
                  <a:spcPct val="0"/>
                </a:spcAft>
              </a:pPr>
              <a:r>
                <a:rPr lang="en-US" sz="1400" b="1" dirty="0">
                  <a:solidFill>
                    <a:prstClr val="black"/>
                  </a:solidFill>
                  <a:latin typeface="Arial" panose="020B0604020202020204" pitchFamily="34" charset="0"/>
                  <a:cs typeface="Arial" panose="020B0604020202020204" pitchFamily="34" charset="0"/>
                </a:rPr>
                <a:t>87.9% BP control</a:t>
              </a:r>
            </a:p>
          </p:txBody>
        </p:sp>
        <p:cxnSp>
          <p:nvCxnSpPr>
            <p:cNvPr id="13" name="Straight Connector 12"/>
            <p:cNvCxnSpPr/>
            <p:nvPr/>
          </p:nvCxnSpPr>
          <p:spPr>
            <a:xfrm>
              <a:off x="3028950" y="3621937"/>
              <a:ext cx="500062" cy="135955"/>
            </a:xfrm>
            <a:prstGeom prst="line">
              <a:avLst/>
            </a:prstGeom>
            <a:ln/>
          </p:spPr>
          <p:style>
            <a:lnRef idx="1">
              <a:schemeClr val="dk1"/>
            </a:lnRef>
            <a:fillRef idx="0">
              <a:schemeClr val="dk1"/>
            </a:fillRef>
            <a:effectRef idx="0">
              <a:schemeClr val="dk1"/>
            </a:effectRef>
            <a:fontRef idx="minor">
              <a:schemeClr val="tx1"/>
            </a:fontRef>
          </p:style>
        </p:cxnSp>
      </p:grpSp>
      <p:grpSp>
        <p:nvGrpSpPr>
          <p:cNvPr id="16" name="Group 15"/>
          <p:cNvGrpSpPr/>
          <p:nvPr/>
        </p:nvGrpSpPr>
        <p:grpSpPr>
          <a:xfrm>
            <a:off x="464018" y="4960324"/>
            <a:ext cx="2354206" cy="463807"/>
            <a:chOff x="-336503" y="5469436"/>
            <a:chExt cx="2354206" cy="463807"/>
          </a:xfrm>
        </p:grpSpPr>
        <p:sp>
          <p:nvSpPr>
            <p:cNvPr id="11" name="TextBox 10"/>
            <p:cNvSpPr txBox="1"/>
            <p:nvPr/>
          </p:nvSpPr>
          <p:spPr>
            <a:xfrm>
              <a:off x="-336503" y="5625466"/>
              <a:ext cx="2073219" cy="307777"/>
            </a:xfrm>
            <a:prstGeom prst="rect">
              <a:avLst/>
            </a:prstGeom>
            <a:noFill/>
          </p:spPr>
          <p:txBody>
            <a:bodyPr wrap="square" rtlCol="0">
              <a:spAutoFit/>
            </a:bodyPr>
            <a:lstStyle/>
            <a:p>
              <a:pPr defTabSz="454875" fontAlgn="base">
                <a:spcBef>
                  <a:spcPct val="0"/>
                </a:spcBef>
                <a:spcAft>
                  <a:spcPct val="0"/>
                </a:spcAft>
              </a:pPr>
              <a:r>
                <a:rPr lang="en-US" sz="1400" b="1" dirty="0">
                  <a:solidFill>
                    <a:prstClr val="black"/>
                  </a:solidFill>
                  <a:latin typeface="Arial" panose="020B0604020202020204" pitchFamily="34" charset="0"/>
                  <a:cs typeface="Arial" panose="020B0604020202020204" pitchFamily="34" charset="0"/>
                </a:rPr>
                <a:t>81.4% BP control</a:t>
              </a:r>
            </a:p>
          </p:txBody>
        </p:sp>
        <p:cxnSp>
          <p:nvCxnSpPr>
            <p:cNvPr id="19" name="Straight Connector 18"/>
            <p:cNvCxnSpPr/>
            <p:nvPr/>
          </p:nvCxnSpPr>
          <p:spPr>
            <a:xfrm flipV="1">
              <a:off x="1247964" y="5469436"/>
              <a:ext cx="769739" cy="309918"/>
            </a:xfrm>
            <a:prstGeom prst="line">
              <a:avLst/>
            </a:prstGeom>
            <a:ln/>
          </p:spPr>
          <p:style>
            <a:lnRef idx="1">
              <a:schemeClr val="dk1"/>
            </a:lnRef>
            <a:fillRef idx="0">
              <a:schemeClr val="dk1"/>
            </a:fillRef>
            <a:effectRef idx="0">
              <a:schemeClr val="dk1"/>
            </a:effectRef>
            <a:fontRef idx="minor">
              <a:schemeClr val="tx1"/>
            </a:fontRef>
          </p:style>
        </p:cxnSp>
      </p:grpSp>
      <p:grpSp>
        <p:nvGrpSpPr>
          <p:cNvPr id="7" name="Group 6"/>
          <p:cNvGrpSpPr/>
          <p:nvPr/>
        </p:nvGrpSpPr>
        <p:grpSpPr>
          <a:xfrm>
            <a:off x="6171997" y="2532946"/>
            <a:ext cx="1850896" cy="780411"/>
            <a:chOff x="5236192" y="2385856"/>
            <a:chExt cx="1850896" cy="780411"/>
          </a:xfrm>
        </p:grpSpPr>
        <p:sp>
          <p:nvSpPr>
            <p:cNvPr id="12" name="TextBox 11"/>
            <p:cNvSpPr txBox="1"/>
            <p:nvPr/>
          </p:nvSpPr>
          <p:spPr>
            <a:xfrm>
              <a:off x="5236192" y="2385856"/>
              <a:ext cx="1850896" cy="307777"/>
            </a:xfrm>
            <a:prstGeom prst="rect">
              <a:avLst/>
            </a:prstGeom>
            <a:noFill/>
          </p:spPr>
          <p:txBody>
            <a:bodyPr wrap="square" rtlCol="0">
              <a:spAutoFit/>
            </a:bodyPr>
            <a:lstStyle/>
            <a:p>
              <a:pPr defTabSz="454875" fontAlgn="base">
                <a:spcBef>
                  <a:spcPct val="0"/>
                </a:spcBef>
                <a:spcAft>
                  <a:spcPct val="0"/>
                </a:spcAft>
              </a:pPr>
              <a:r>
                <a:rPr lang="en-US" sz="1400" b="1" dirty="0">
                  <a:solidFill>
                    <a:prstClr val="black"/>
                  </a:solidFill>
                  <a:latin typeface="Arial" panose="020B0604020202020204" pitchFamily="34" charset="0"/>
                  <a:cs typeface="Arial" panose="020B0604020202020204" pitchFamily="34" charset="0"/>
                </a:rPr>
                <a:t>86.6% BP control</a:t>
              </a:r>
            </a:p>
          </p:txBody>
        </p:sp>
        <p:cxnSp>
          <p:nvCxnSpPr>
            <p:cNvPr id="24" name="Straight Connector 23"/>
            <p:cNvCxnSpPr/>
            <p:nvPr/>
          </p:nvCxnSpPr>
          <p:spPr>
            <a:xfrm flipH="1">
              <a:off x="5532730" y="2650707"/>
              <a:ext cx="505482" cy="515560"/>
            </a:xfrm>
            <a:prstGeom prst="line">
              <a:avLst/>
            </a:prstGeom>
            <a:ln/>
          </p:spPr>
          <p:style>
            <a:lnRef idx="1">
              <a:schemeClr val="dk1"/>
            </a:lnRef>
            <a:fillRef idx="0">
              <a:schemeClr val="dk1"/>
            </a:fillRef>
            <a:effectRef idx="0">
              <a:schemeClr val="dk1"/>
            </a:effectRef>
            <a:fontRef idx="minor">
              <a:schemeClr val="tx1"/>
            </a:fontRef>
          </p:style>
        </p:cxnSp>
      </p:grpSp>
      <p:cxnSp>
        <p:nvCxnSpPr>
          <p:cNvPr id="25" name="Straight Connector 24"/>
          <p:cNvCxnSpPr>
            <a:endCxn id="6" idx="0"/>
          </p:cNvCxnSpPr>
          <p:nvPr/>
        </p:nvCxnSpPr>
        <p:spPr>
          <a:xfrm>
            <a:off x="6468536" y="4951319"/>
            <a:ext cx="678483" cy="638175"/>
          </a:xfrm>
          <a:prstGeom prst="line">
            <a:avLst/>
          </a:prstGeom>
          <a:ln/>
        </p:spPr>
        <p:style>
          <a:lnRef idx="1">
            <a:schemeClr val="dk1"/>
          </a:lnRef>
          <a:fillRef idx="0">
            <a:schemeClr val="dk1"/>
          </a:fillRef>
          <a:effectRef idx="0">
            <a:schemeClr val="dk1"/>
          </a:effectRef>
          <a:fontRef idx="minor">
            <a:schemeClr val="tx1"/>
          </a:fontRef>
        </p:style>
      </p:cxnSp>
      <p:grpSp>
        <p:nvGrpSpPr>
          <p:cNvPr id="14" name="Group 13"/>
          <p:cNvGrpSpPr/>
          <p:nvPr/>
        </p:nvGrpSpPr>
        <p:grpSpPr>
          <a:xfrm>
            <a:off x="1420972" y="2522793"/>
            <a:ext cx="1882834" cy="507010"/>
            <a:chOff x="2117666" y="2495053"/>
            <a:chExt cx="1882834" cy="507010"/>
          </a:xfrm>
        </p:grpSpPr>
        <p:cxnSp>
          <p:nvCxnSpPr>
            <p:cNvPr id="26" name="Straight Connector 25"/>
            <p:cNvCxnSpPr/>
            <p:nvPr/>
          </p:nvCxnSpPr>
          <p:spPr>
            <a:xfrm>
              <a:off x="2962222" y="2741228"/>
              <a:ext cx="750627" cy="260835"/>
            </a:xfrm>
            <a:prstGeom prst="line">
              <a:avLst/>
            </a:prstGeom>
            <a:ln/>
          </p:spPr>
          <p:style>
            <a:lnRef idx="1">
              <a:schemeClr val="dk1"/>
            </a:lnRef>
            <a:fillRef idx="0">
              <a:schemeClr val="dk1"/>
            </a:fillRef>
            <a:effectRef idx="0">
              <a:schemeClr val="dk1"/>
            </a:effectRef>
            <a:fontRef idx="minor">
              <a:schemeClr val="tx1"/>
            </a:fontRef>
          </p:style>
        </p:cxnSp>
        <p:sp>
          <p:nvSpPr>
            <p:cNvPr id="20" name="TextBox 19"/>
            <p:cNvSpPr txBox="1"/>
            <p:nvPr/>
          </p:nvSpPr>
          <p:spPr>
            <a:xfrm>
              <a:off x="2117666" y="2495053"/>
              <a:ext cx="1882834" cy="307777"/>
            </a:xfrm>
            <a:prstGeom prst="rect">
              <a:avLst/>
            </a:prstGeom>
            <a:noFill/>
          </p:spPr>
          <p:txBody>
            <a:bodyPr wrap="square" rtlCol="0">
              <a:spAutoFit/>
            </a:bodyPr>
            <a:lstStyle/>
            <a:p>
              <a:pPr defTabSz="454875" fontAlgn="base">
                <a:spcBef>
                  <a:spcPct val="0"/>
                </a:spcBef>
                <a:spcAft>
                  <a:spcPct val="0"/>
                </a:spcAft>
              </a:pPr>
              <a:r>
                <a:rPr lang="en-US" sz="1400" b="1" dirty="0">
                  <a:solidFill>
                    <a:prstClr val="black"/>
                  </a:solidFill>
                  <a:latin typeface="Arial" panose="020B0604020202020204" pitchFamily="34" charset="0"/>
                  <a:cs typeface="Arial" panose="020B0604020202020204" pitchFamily="34" charset="0"/>
                </a:rPr>
                <a:t>85.0% BP control</a:t>
              </a:r>
            </a:p>
          </p:txBody>
        </p:sp>
      </p:grpSp>
      <p:sp>
        <p:nvSpPr>
          <p:cNvPr id="4" name="Slide Number Placeholder 3"/>
          <p:cNvSpPr>
            <a:spLocks noGrp="1"/>
          </p:cNvSpPr>
          <p:nvPr>
            <p:ph type="sldNum" sz="quarter" idx="10"/>
          </p:nvPr>
        </p:nvSpPr>
        <p:spPr/>
        <p:txBody>
          <a:bodyPr/>
          <a:lstStyle/>
          <a:p>
            <a:fld id="{68D8F65B-AF4E-4AA4-AAAD-2DFBC828287B}" type="slidenum">
              <a:rPr lang="en-US" smtClean="0">
                <a:solidFill>
                  <a:prstClr val="black">
                    <a:tint val="75000"/>
                  </a:prstClr>
                </a:solidFill>
              </a:rPr>
              <a:pPr/>
              <a:t>69</a:t>
            </a:fld>
            <a:endParaRPr lang="en-US">
              <a:solidFill>
                <a:prstClr val="black">
                  <a:tint val="75000"/>
                </a:prstClr>
              </a:solidFill>
            </a:endParaRPr>
          </a:p>
        </p:txBody>
      </p:sp>
    </p:spTree>
    <p:extLst>
      <p:ext uri="{BB962C8B-B14F-4D97-AF65-F5344CB8AC3E}">
        <p14:creationId xmlns:p14="http://schemas.microsoft.com/office/powerpoint/2010/main" val="3717295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to a Million by 2017: </a:t>
            </a:r>
            <a:br>
              <a:rPr lang="en-US" dirty="0"/>
            </a:br>
            <a:r>
              <a:rPr lang="en-US" i="1" dirty="0"/>
              <a:t>Public Health Targets </a:t>
            </a:r>
          </a:p>
        </p:txBody>
      </p:sp>
      <p:graphicFrame>
        <p:nvGraphicFramePr>
          <p:cNvPr id="5" name="Content Placeholder 3"/>
          <p:cNvGraphicFramePr>
            <a:graphicFrameLocks/>
          </p:cNvGraphicFramePr>
          <p:nvPr/>
        </p:nvGraphicFramePr>
        <p:xfrm>
          <a:off x="493570" y="2178854"/>
          <a:ext cx="8064510" cy="3470005"/>
        </p:xfrm>
        <a:graphic>
          <a:graphicData uri="http://schemas.openxmlformats.org/drawingml/2006/table">
            <a:tbl>
              <a:tblPr firstRow="1" bandRow="1">
                <a:tableStyleId>{21E4AEA4-8DFA-4A89-87EB-49C32662AFE0}</a:tableStyleId>
              </a:tblPr>
              <a:tblGrid>
                <a:gridCol w="3386637">
                  <a:extLst>
                    <a:ext uri="{9D8B030D-6E8A-4147-A177-3AD203B41FA5}">
                      <a16:colId xmlns:a16="http://schemas.microsoft.com/office/drawing/2014/main" val="20000"/>
                    </a:ext>
                  </a:extLst>
                </a:gridCol>
                <a:gridCol w="2344595">
                  <a:extLst>
                    <a:ext uri="{9D8B030D-6E8A-4147-A177-3AD203B41FA5}">
                      <a16:colId xmlns:a16="http://schemas.microsoft.com/office/drawing/2014/main" val="20001"/>
                    </a:ext>
                  </a:extLst>
                </a:gridCol>
                <a:gridCol w="2333278">
                  <a:extLst>
                    <a:ext uri="{9D8B030D-6E8A-4147-A177-3AD203B41FA5}">
                      <a16:colId xmlns:a16="http://schemas.microsoft.com/office/drawing/2014/main" val="20002"/>
                    </a:ext>
                  </a:extLst>
                </a:gridCol>
              </a:tblGrid>
              <a:tr h="1029758">
                <a:tc>
                  <a:txBody>
                    <a:bodyPr/>
                    <a:lstStyle/>
                    <a:p>
                      <a:pPr algn="ctr"/>
                      <a:r>
                        <a:rPr lang="en-US" sz="2100" dirty="0">
                          <a:latin typeface="Arial" pitchFamily="34" charset="0"/>
                          <a:cs typeface="Arial" pitchFamily="34" charset="0"/>
                        </a:rPr>
                        <a:t>Intervention</a:t>
                      </a:r>
                      <a:endParaRPr lang="en-US" sz="2100" dirty="0">
                        <a:solidFill>
                          <a:srgbClr val="002060"/>
                        </a:solidFill>
                        <a:latin typeface="Arial" pitchFamily="34" charset="0"/>
                        <a:cs typeface="Arial" pitchFamily="34" charset="0"/>
                      </a:endParaRPr>
                    </a:p>
                  </a:txBody>
                  <a:tcPr marL="68283" marR="68283" marT="34318" marB="34318" anchor="ctr">
                    <a:solidFill>
                      <a:srgbClr val="4C216D"/>
                    </a:solidFill>
                  </a:tcPr>
                </a:tc>
                <a:tc>
                  <a:txBody>
                    <a:bodyPr/>
                    <a:lstStyle/>
                    <a:p>
                      <a:pPr algn="ctr"/>
                      <a:r>
                        <a:rPr lang="en-US" sz="2100" dirty="0">
                          <a:solidFill>
                            <a:schemeClr val="bg1"/>
                          </a:solidFill>
                          <a:latin typeface="Arial" pitchFamily="34" charset="0"/>
                          <a:cs typeface="Arial" pitchFamily="34" charset="0"/>
                        </a:rPr>
                        <a:t>Pre-Initiative</a:t>
                      </a:r>
                      <a:r>
                        <a:rPr lang="en-US" sz="2100" baseline="0" dirty="0">
                          <a:solidFill>
                            <a:schemeClr val="bg1"/>
                          </a:solidFill>
                          <a:latin typeface="Arial" pitchFamily="34" charset="0"/>
                          <a:cs typeface="Arial" pitchFamily="34" charset="0"/>
                        </a:rPr>
                        <a:t> Estimate </a:t>
                      </a:r>
                    </a:p>
                    <a:p>
                      <a:pPr algn="ctr"/>
                      <a:r>
                        <a:rPr lang="en-US" sz="2100" baseline="0" dirty="0">
                          <a:solidFill>
                            <a:schemeClr val="bg1"/>
                          </a:solidFill>
                          <a:latin typeface="Arial" pitchFamily="34" charset="0"/>
                          <a:cs typeface="Arial" pitchFamily="34" charset="0"/>
                        </a:rPr>
                        <a:t>2009-10</a:t>
                      </a:r>
                      <a:endParaRPr lang="en-US" sz="2100" dirty="0">
                        <a:solidFill>
                          <a:schemeClr val="bg1"/>
                        </a:solidFill>
                        <a:latin typeface="Arial" pitchFamily="34" charset="0"/>
                        <a:cs typeface="Arial" pitchFamily="34" charset="0"/>
                      </a:endParaRPr>
                    </a:p>
                  </a:txBody>
                  <a:tcPr marL="68283" marR="68283" marT="34318" marB="34318" anchor="ctr">
                    <a:solidFill>
                      <a:srgbClr val="4C216D"/>
                    </a:solidFill>
                  </a:tcPr>
                </a:tc>
                <a:tc>
                  <a:txBody>
                    <a:bodyPr/>
                    <a:lstStyle/>
                    <a:p>
                      <a:pPr algn="ctr"/>
                      <a:r>
                        <a:rPr lang="en-US" sz="2100" baseline="0" dirty="0">
                          <a:solidFill>
                            <a:schemeClr val="bg1"/>
                          </a:solidFill>
                          <a:latin typeface="Arial" pitchFamily="34" charset="0"/>
                          <a:cs typeface="Arial" pitchFamily="34" charset="0"/>
                        </a:rPr>
                        <a:t>2017 Target</a:t>
                      </a:r>
                      <a:endParaRPr lang="en-US" sz="2100" i="1" dirty="0">
                        <a:solidFill>
                          <a:schemeClr val="bg1"/>
                        </a:solidFill>
                        <a:latin typeface="Arial" pitchFamily="34" charset="0"/>
                        <a:cs typeface="Arial" pitchFamily="34" charset="0"/>
                      </a:endParaRPr>
                    </a:p>
                  </a:txBody>
                  <a:tcPr marL="68283" marR="68283" marT="34318" marB="34318" anchor="ctr">
                    <a:solidFill>
                      <a:srgbClr val="4C216D"/>
                    </a:solidFill>
                  </a:tcPr>
                </a:tc>
                <a:extLst>
                  <a:ext uri="{0D108BD9-81ED-4DB2-BD59-A6C34878D82A}">
                    <a16:rowId xmlns:a16="http://schemas.microsoft.com/office/drawing/2014/main" val="10000"/>
                  </a:ext>
                </a:extLst>
              </a:tr>
              <a:tr h="692398">
                <a:tc>
                  <a:txBody>
                    <a:bodyPr/>
                    <a:lstStyle/>
                    <a:p>
                      <a:pPr algn="l"/>
                      <a:r>
                        <a:rPr lang="en-US" sz="2100" dirty="0">
                          <a:solidFill>
                            <a:schemeClr val="bg1"/>
                          </a:solidFill>
                          <a:latin typeface="Arial" pitchFamily="34" charset="0"/>
                          <a:cs typeface="Arial" pitchFamily="34" charset="0"/>
                        </a:rPr>
                        <a:t>Smoking</a:t>
                      </a:r>
                      <a:r>
                        <a:rPr lang="en-US" sz="2100" baseline="0" dirty="0">
                          <a:solidFill>
                            <a:schemeClr val="bg1"/>
                          </a:solidFill>
                          <a:latin typeface="Arial" pitchFamily="34" charset="0"/>
                          <a:cs typeface="Arial" pitchFamily="34" charset="0"/>
                        </a:rPr>
                        <a:t> prevalence* </a:t>
                      </a:r>
                      <a:endParaRPr lang="en-US" sz="2100" dirty="0">
                        <a:solidFill>
                          <a:schemeClr val="bg1"/>
                        </a:solidFill>
                        <a:latin typeface="Arial" pitchFamily="34" charset="0"/>
                        <a:cs typeface="Arial" pitchFamily="34" charset="0"/>
                      </a:endParaRPr>
                    </a:p>
                  </a:txBody>
                  <a:tcPr marL="90949" marR="90949" marT="45710" marB="45710" anchor="ctr">
                    <a:solidFill>
                      <a:srgbClr val="9D87B7"/>
                    </a:solidFill>
                  </a:tcPr>
                </a:tc>
                <a:tc>
                  <a:txBody>
                    <a:bodyPr/>
                    <a:lstStyle/>
                    <a:p>
                      <a:pPr marL="0" algn="ctr" defTabSz="608858" rtl="0" eaLnBrk="1" latinLnBrk="0" hangingPunct="1"/>
                      <a:r>
                        <a:rPr lang="en-US" sz="2100" kern="1200" dirty="0">
                          <a:solidFill>
                            <a:schemeClr val="bg1"/>
                          </a:solidFill>
                          <a:latin typeface="Arial" pitchFamily="34" charset="0"/>
                          <a:ea typeface="+mn-ea"/>
                          <a:cs typeface="Arial" pitchFamily="34" charset="0"/>
                        </a:rPr>
                        <a:t>26% </a:t>
                      </a:r>
                    </a:p>
                  </a:txBody>
                  <a:tcPr marL="90949" marR="90949" marT="45710" marB="45710" anchor="ctr">
                    <a:solidFill>
                      <a:srgbClr val="9D87B7"/>
                    </a:solidFill>
                  </a:tcPr>
                </a:tc>
                <a:tc>
                  <a:txBody>
                    <a:bodyPr/>
                    <a:lstStyle/>
                    <a:p>
                      <a:pPr marL="0" algn="ctr" defTabSz="608858" rtl="0" eaLnBrk="1" latinLnBrk="0" hangingPunct="1"/>
                      <a:r>
                        <a:rPr lang="en-US" sz="2100" kern="1200" dirty="0">
                          <a:solidFill>
                            <a:schemeClr val="bg1"/>
                          </a:solidFill>
                          <a:latin typeface="Arial" pitchFamily="34" charset="0"/>
                          <a:ea typeface="+mn-ea"/>
                          <a:cs typeface="Arial" pitchFamily="34" charset="0"/>
                        </a:rPr>
                        <a:t>24%</a:t>
                      </a:r>
                    </a:p>
                  </a:txBody>
                  <a:tcPr marL="90949" marR="90949" marT="45710" marB="45710" anchor="ctr">
                    <a:solidFill>
                      <a:srgbClr val="9D87B7"/>
                    </a:solidFill>
                  </a:tcPr>
                </a:tc>
                <a:extLst>
                  <a:ext uri="{0D108BD9-81ED-4DB2-BD59-A6C34878D82A}">
                    <a16:rowId xmlns:a16="http://schemas.microsoft.com/office/drawing/2014/main" val="10001"/>
                  </a:ext>
                </a:extLst>
              </a:tr>
              <a:tr h="950773">
                <a:tc>
                  <a:txBody>
                    <a:bodyPr/>
                    <a:lstStyle/>
                    <a:p>
                      <a:pPr algn="l"/>
                      <a:r>
                        <a:rPr lang="en-US" sz="2100" dirty="0">
                          <a:solidFill>
                            <a:schemeClr val="bg1"/>
                          </a:solidFill>
                          <a:latin typeface="Arial" pitchFamily="34" charset="0"/>
                          <a:cs typeface="Arial" pitchFamily="34" charset="0"/>
                        </a:rPr>
                        <a:t>Sodium</a:t>
                      </a:r>
                      <a:r>
                        <a:rPr lang="en-US" sz="2100" baseline="0" dirty="0">
                          <a:solidFill>
                            <a:schemeClr val="bg1"/>
                          </a:solidFill>
                          <a:latin typeface="Arial" pitchFamily="34" charset="0"/>
                          <a:cs typeface="Arial" pitchFamily="34" charset="0"/>
                        </a:rPr>
                        <a:t> reduction </a:t>
                      </a:r>
                      <a:endParaRPr lang="en-US" sz="2100" dirty="0">
                        <a:solidFill>
                          <a:schemeClr val="bg1"/>
                        </a:solidFill>
                        <a:latin typeface="Arial" pitchFamily="34" charset="0"/>
                        <a:cs typeface="Arial" pitchFamily="34" charset="0"/>
                      </a:endParaRPr>
                    </a:p>
                  </a:txBody>
                  <a:tcPr marL="90949" marR="90949" marT="45710" marB="45710" anchor="ctr">
                    <a:solidFill>
                      <a:srgbClr val="793374"/>
                    </a:solidFill>
                  </a:tcPr>
                </a:tc>
                <a:tc>
                  <a:txBody>
                    <a:bodyPr/>
                    <a:lstStyle/>
                    <a:p>
                      <a:pPr algn="ctr"/>
                      <a:r>
                        <a:rPr lang="en-US" sz="2100" dirty="0">
                          <a:solidFill>
                            <a:schemeClr val="bg1"/>
                          </a:solidFill>
                          <a:latin typeface="Arial" pitchFamily="34" charset="0"/>
                          <a:cs typeface="Arial" pitchFamily="34" charset="0"/>
                        </a:rPr>
                        <a:t>3580 mg/day</a:t>
                      </a:r>
                    </a:p>
                  </a:txBody>
                  <a:tcPr marL="90949" marR="90949" marT="45710" marB="45710" anchor="ctr">
                    <a:solidFill>
                      <a:srgbClr val="793374"/>
                    </a:solidFill>
                  </a:tcPr>
                </a:tc>
                <a:tc>
                  <a:txBody>
                    <a:bodyPr/>
                    <a:lstStyle/>
                    <a:p>
                      <a:pPr algn="ctr"/>
                      <a:r>
                        <a:rPr lang="en-US" sz="2100" dirty="0">
                          <a:solidFill>
                            <a:schemeClr val="bg1"/>
                          </a:solidFill>
                          <a:latin typeface="Arial" pitchFamily="34" charset="0"/>
                          <a:cs typeface="Arial" pitchFamily="34" charset="0"/>
                        </a:rPr>
                        <a:t>2900</a:t>
                      </a:r>
                      <a:r>
                        <a:rPr lang="en-US" sz="2100" baseline="0" dirty="0">
                          <a:solidFill>
                            <a:schemeClr val="bg1"/>
                          </a:solidFill>
                          <a:latin typeface="Arial" pitchFamily="34" charset="0"/>
                          <a:cs typeface="Arial" pitchFamily="34" charset="0"/>
                        </a:rPr>
                        <a:t> mg/day</a:t>
                      </a:r>
                      <a:endParaRPr lang="en-US" sz="1600" dirty="0">
                        <a:solidFill>
                          <a:schemeClr val="bg1"/>
                        </a:solidFill>
                        <a:latin typeface="Arial" pitchFamily="34" charset="0"/>
                        <a:cs typeface="Arial" pitchFamily="34" charset="0"/>
                      </a:endParaRPr>
                    </a:p>
                  </a:txBody>
                  <a:tcPr marL="90949" marR="90949" marT="45710" marB="45710" anchor="ctr">
                    <a:solidFill>
                      <a:srgbClr val="793374"/>
                    </a:solidFill>
                  </a:tcPr>
                </a:tc>
                <a:extLst>
                  <a:ext uri="{0D108BD9-81ED-4DB2-BD59-A6C34878D82A}">
                    <a16:rowId xmlns:a16="http://schemas.microsoft.com/office/drawing/2014/main" val="10002"/>
                  </a:ext>
                </a:extLst>
              </a:tr>
              <a:tr h="797076">
                <a:tc>
                  <a:txBody>
                    <a:bodyPr/>
                    <a:lstStyle/>
                    <a:p>
                      <a:pPr algn="l"/>
                      <a:r>
                        <a:rPr lang="en-US" sz="2100" dirty="0">
                          <a:solidFill>
                            <a:schemeClr val="bg1"/>
                          </a:solidFill>
                          <a:latin typeface="Arial" pitchFamily="34" charset="0"/>
                          <a:cs typeface="Arial" pitchFamily="34" charset="0"/>
                        </a:rPr>
                        <a:t>Trans</a:t>
                      </a:r>
                      <a:r>
                        <a:rPr lang="en-US" sz="2100" baseline="0" dirty="0">
                          <a:solidFill>
                            <a:schemeClr val="bg1"/>
                          </a:solidFill>
                          <a:latin typeface="Arial" pitchFamily="34" charset="0"/>
                          <a:cs typeface="Arial" pitchFamily="34" charset="0"/>
                        </a:rPr>
                        <a:t> fat reduction</a:t>
                      </a:r>
                      <a:endParaRPr lang="en-US" sz="2100" dirty="0">
                        <a:solidFill>
                          <a:schemeClr val="bg1"/>
                        </a:solidFill>
                        <a:latin typeface="Arial" pitchFamily="34" charset="0"/>
                        <a:cs typeface="Arial" pitchFamily="34" charset="0"/>
                      </a:endParaRPr>
                    </a:p>
                  </a:txBody>
                  <a:tcPr marL="90949" marR="90949" marT="45710" marB="45710" anchor="ctr">
                    <a:solidFill>
                      <a:srgbClr val="9D87B7"/>
                    </a:solidFill>
                  </a:tcPr>
                </a:tc>
                <a:tc>
                  <a:txBody>
                    <a:bodyPr/>
                    <a:lstStyle/>
                    <a:p>
                      <a:pPr algn="ctr"/>
                      <a:r>
                        <a:rPr lang="en-US" sz="2100" dirty="0">
                          <a:solidFill>
                            <a:schemeClr val="bg1"/>
                          </a:solidFill>
                          <a:latin typeface="Arial" pitchFamily="34" charset="0"/>
                          <a:cs typeface="Arial" pitchFamily="34" charset="0"/>
                        </a:rPr>
                        <a:t>0.6% of calories</a:t>
                      </a:r>
                    </a:p>
                  </a:txBody>
                  <a:tcPr marL="90949" marR="90949" marT="45710" marB="45710" anchor="ctr">
                    <a:solidFill>
                      <a:srgbClr val="9D87B7"/>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100" dirty="0">
                          <a:solidFill>
                            <a:schemeClr val="bg1"/>
                          </a:solidFill>
                          <a:latin typeface="Arial" pitchFamily="34" charset="0"/>
                          <a:cs typeface="Arial" pitchFamily="34" charset="0"/>
                        </a:rPr>
                        <a:t>0%</a:t>
                      </a:r>
                      <a:r>
                        <a:rPr lang="en-US" sz="2100" baseline="0" dirty="0">
                          <a:solidFill>
                            <a:schemeClr val="bg1"/>
                          </a:solidFill>
                          <a:latin typeface="Arial" pitchFamily="34" charset="0"/>
                          <a:cs typeface="Arial" pitchFamily="34" charset="0"/>
                        </a:rPr>
                        <a:t> of calories</a:t>
                      </a:r>
                      <a:endParaRPr lang="en-US" sz="2100" dirty="0">
                        <a:solidFill>
                          <a:schemeClr val="bg1"/>
                        </a:solidFill>
                        <a:latin typeface="Arial" pitchFamily="34" charset="0"/>
                        <a:cs typeface="Arial" pitchFamily="34" charset="0"/>
                      </a:endParaRPr>
                    </a:p>
                  </a:txBody>
                  <a:tcPr marL="90949" marR="90949" marT="45710" marB="45710" anchor="ctr">
                    <a:solidFill>
                      <a:srgbClr val="9D87B7"/>
                    </a:solidFill>
                  </a:tcPr>
                </a:tc>
                <a:extLst>
                  <a:ext uri="{0D108BD9-81ED-4DB2-BD59-A6C34878D82A}">
                    <a16:rowId xmlns:a16="http://schemas.microsoft.com/office/drawing/2014/main" val="10003"/>
                  </a:ext>
                </a:extLst>
              </a:tr>
            </a:tbl>
          </a:graphicData>
        </a:graphic>
      </p:graphicFrame>
      <p:sp>
        <p:nvSpPr>
          <p:cNvPr id="4" name="Rectangle 1"/>
          <p:cNvSpPr>
            <a:spLocks noChangeArrowheads="1"/>
          </p:cNvSpPr>
          <p:nvPr/>
        </p:nvSpPr>
        <p:spPr bwMode="auto">
          <a:xfrm>
            <a:off x="1606160" y="6321731"/>
            <a:ext cx="7204118" cy="246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78" tIns="45272" rIns="90478" bIns="45272">
            <a:spAutoFit/>
          </a:bodyPr>
          <a:lstStyle/>
          <a:p>
            <a:pPr defTabSz="450590" fontAlgn="base">
              <a:spcBef>
                <a:spcPct val="0"/>
              </a:spcBef>
              <a:spcAft>
                <a:spcPct val="0"/>
              </a:spcAft>
            </a:pPr>
            <a:r>
              <a:rPr lang="en-US" sz="1000" dirty="0">
                <a:solidFill>
                  <a:prstClr val="black"/>
                </a:solidFill>
                <a:latin typeface="Arial" charset="0"/>
                <a:cs typeface="Arial" pitchFamily="34" charset="0"/>
              </a:rPr>
              <a:t>National Survey on Drug Use and Health, National Health and Nutrition Examination Survey</a:t>
            </a:r>
          </a:p>
        </p:txBody>
      </p:sp>
      <p:sp>
        <p:nvSpPr>
          <p:cNvPr id="3" name="Slide Number Placeholder 2"/>
          <p:cNvSpPr>
            <a:spLocks noGrp="1"/>
          </p:cNvSpPr>
          <p:nvPr>
            <p:ph type="sldNum" sz="quarter" idx="4294967295"/>
          </p:nvPr>
        </p:nvSpPr>
        <p:spPr>
          <a:xfrm>
            <a:off x="6628929" y="6492875"/>
            <a:ext cx="2057400" cy="365125"/>
          </a:xfrm>
          <a:prstGeom prst="rect">
            <a:avLst/>
          </a:prstGeom>
        </p:spPr>
        <p:txBody>
          <a:bodyPr/>
          <a:lstStyle/>
          <a:p>
            <a:fld id="{C11B6FD8-C4EA-4E12-8F8B-977C40125608}" type="slidenum">
              <a:rPr lang="en-US" smtClean="0">
                <a:solidFill>
                  <a:prstClr val="black"/>
                </a:solidFill>
              </a:rPr>
              <a:pPr/>
              <a:t>7</a:t>
            </a:fld>
            <a:endParaRPr lang="en-US" dirty="0">
              <a:solidFill>
                <a:prstClr val="black"/>
              </a:solidFill>
            </a:endParaRPr>
          </a:p>
        </p:txBody>
      </p:sp>
      <p:sp>
        <p:nvSpPr>
          <p:cNvPr id="6" name="TextBox 5"/>
          <p:cNvSpPr txBox="1"/>
          <p:nvPr/>
        </p:nvSpPr>
        <p:spPr>
          <a:xfrm>
            <a:off x="493570" y="5648859"/>
            <a:ext cx="7966862" cy="261610"/>
          </a:xfrm>
          <a:prstGeom prst="rect">
            <a:avLst/>
          </a:prstGeom>
          <a:noFill/>
        </p:spPr>
        <p:txBody>
          <a:bodyPr wrap="square" rtlCol="0">
            <a:spAutoFit/>
          </a:bodyPr>
          <a:lstStyle/>
          <a:p>
            <a:r>
              <a:rPr lang="en-US" sz="1100" dirty="0">
                <a:solidFill>
                  <a:prstClr val="black"/>
                </a:solidFill>
                <a:latin typeface="Arial" panose="020B0604020202020204" pitchFamily="34" charset="0"/>
                <a:cs typeface="Arial" panose="020B0604020202020204" pitchFamily="34" charset="0"/>
              </a:rPr>
              <a:t>* Includes all forms of combustible tobacco – cigarettes, pipes, and cigars</a:t>
            </a:r>
          </a:p>
        </p:txBody>
      </p:sp>
    </p:spTree>
    <p:extLst>
      <p:ext uri="{BB962C8B-B14F-4D97-AF65-F5344CB8AC3E}">
        <p14:creationId xmlns:p14="http://schemas.microsoft.com/office/powerpoint/2010/main" val="696688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940" y="548680"/>
            <a:ext cx="8229600" cy="990600"/>
          </a:xfrm>
        </p:spPr>
        <p:txBody>
          <a:bodyPr>
            <a:noAutofit/>
          </a:bodyPr>
          <a:lstStyle/>
          <a:p>
            <a:r>
              <a:rPr lang="en-US" sz="2800" dirty="0"/>
              <a:t>Population Health Management</a:t>
            </a:r>
          </a:p>
        </p:txBody>
      </p:sp>
      <p:sp>
        <p:nvSpPr>
          <p:cNvPr id="3" name="Content Placeholder 2"/>
          <p:cNvSpPr>
            <a:spLocks noGrp="1"/>
          </p:cNvSpPr>
          <p:nvPr>
            <p:ph idx="1"/>
          </p:nvPr>
        </p:nvSpPr>
        <p:spPr>
          <a:xfrm>
            <a:off x="462940" y="2398599"/>
            <a:ext cx="8229600" cy="3694699"/>
          </a:xfrm>
        </p:spPr>
        <p:txBody>
          <a:bodyPr/>
          <a:lstStyle/>
          <a:p>
            <a:pPr>
              <a:buClr>
                <a:schemeClr val="tx1"/>
              </a:buClr>
              <a:buSzPct val="70000"/>
              <a:buFont typeface="Wingdings" pitchFamily="2" charset="2"/>
              <a:buChar char="q"/>
            </a:pPr>
            <a:r>
              <a:rPr lang="en-US" sz="2800" b="1" dirty="0"/>
              <a:t>Change Concepts:</a:t>
            </a:r>
          </a:p>
          <a:p>
            <a:pPr lvl="1">
              <a:buClr>
                <a:schemeClr val="tx1"/>
              </a:buClr>
              <a:buSzPct val="70000"/>
              <a:buFont typeface="Wingdings" pitchFamily="2" charset="2"/>
              <a:buChar char="q"/>
            </a:pPr>
            <a:r>
              <a:rPr lang="en-US" dirty="0"/>
              <a:t>Use a registry to identify, track, and </a:t>
            </a:r>
            <a:r>
              <a:rPr lang="en-US" i="1" dirty="0"/>
              <a:t>proactively</a:t>
            </a:r>
            <a:r>
              <a:rPr lang="en-US" dirty="0"/>
              <a:t> manage </a:t>
            </a:r>
          </a:p>
          <a:p>
            <a:pPr lvl="1">
              <a:buClr>
                <a:schemeClr val="tx1"/>
              </a:buClr>
              <a:buSzPct val="70000"/>
              <a:buFont typeface="Wingdings" pitchFamily="2" charset="2"/>
              <a:buChar char="q"/>
            </a:pPr>
            <a:r>
              <a:rPr lang="en-US" dirty="0"/>
              <a:t>Use a protocol for medication adjustment and lifestyle recommendations</a:t>
            </a:r>
          </a:p>
          <a:p>
            <a:pPr lvl="1">
              <a:buClr>
                <a:schemeClr val="tx1"/>
              </a:buClr>
              <a:buSzPct val="70000"/>
              <a:buFont typeface="Wingdings" pitchFamily="2" charset="2"/>
              <a:buChar char="q"/>
            </a:pPr>
            <a:r>
              <a:rPr lang="en-US" dirty="0"/>
              <a:t>Use practice data to drive improvement</a:t>
            </a:r>
          </a:p>
          <a:p>
            <a:endParaRPr lang="en-US" dirty="0"/>
          </a:p>
        </p:txBody>
      </p:sp>
    </p:spTree>
    <p:extLst>
      <p:ext uri="{BB962C8B-B14F-4D97-AF65-F5344CB8AC3E}">
        <p14:creationId xmlns:p14="http://schemas.microsoft.com/office/powerpoint/2010/main" val="276474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3" end="3"/>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819085" y="3660275"/>
            <a:ext cx="2471511" cy="3190317"/>
          </a:xfrm>
          <a:prstGeom prst="rect">
            <a:avLst/>
          </a:prstGeom>
          <a:ln>
            <a:solidFill>
              <a:schemeClr val="tx1"/>
            </a:solidFill>
          </a:ln>
        </p:spPr>
      </p:pic>
      <p:sp>
        <p:nvSpPr>
          <p:cNvPr id="3" name="Content Placeholder 2"/>
          <p:cNvSpPr>
            <a:spLocks noGrp="1"/>
          </p:cNvSpPr>
          <p:nvPr>
            <p:ph idx="1"/>
          </p:nvPr>
        </p:nvSpPr>
        <p:spPr>
          <a:xfrm>
            <a:off x="1907703" y="663896"/>
            <a:ext cx="6616943" cy="674337"/>
          </a:xfrm>
          <a:solidFill>
            <a:schemeClr val="accent4">
              <a:lumMod val="75000"/>
            </a:schemeClr>
          </a:solidFill>
          <a:ln>
            <a:solidFill>
              <a:schemeClr val="tx1"/>
            </a:solidFill>
          </a:ln>
        </p:spPr>
        <p:txBody>
          <a:bodyPr anchor="ctr">
            <a:normAutofit/>
          </a:bodyPr>
          <a:lstStyle/>
          <a:p>
            <a:pPr marL="0" lvl="1" indent="0" algn="ctr">
              <a:buNone/>
            </a:pPr>
            <a:r>
              <a:rPr lang="en-US" sz="2000" b="1" dirty="0">
                <a:solidFill>
                  <a:schemeClr val="bg1"/>
                </a:solidFill>
              </a:rPr>
              <a:t>Use Practice Data To Drive Improvement</a:t>
            </a:r>
          </a:p>
        </p:txBody>
      </p:sp>
      <p:sp>
        <p:nvSpPr>
          <p:cNvPr id="4" name="TextBox 3"/>
          <p:cNvSpPr txBox="1"/>
          <p:nvPr/>
        </p:nvSpPr>
        <p:spPr>
          <a:xfrm>
            <a:off x="1922802" y="1625797"/>
            <a:ext cx="2880320" cy="923330"/>
          </a:xfrm>
          <a:prstGeom prst="rect">
            <a:avLst/>
          </a:prstGeom>
          <a:solidFill>
            <a:schemeClr val="bg1">
              <a:lumMod val="75000"/>
            </a:schemeClr>
          </a:solidFill>
          <a:ln>
            <a:solidFill>
              <a:schemeClr val="tx1"/>
            </a:solidFill>
          </a:ln>
        </p:spPr>
        <p:txBody>
          <a:bodyPr wrap="square" lIns="89881" tIns="44995" rIns="89881" bIns="44995" rtlCol="0">
            <a:spAutoFit/>
          </a:bodyPr>
          <a:lstStyle/>
          <a:p>
            <a:pPr algn="ctr" defTabSz="898109"/>
            <a:r>
              <a:rPr lang="en-US" b="1" dirty="0">
                <a:solidFill>
                  <a:prstClr val="black"/>
                </a:solidFill>
                <a:latin typeface="Arial" panose="020B0604020202020204" pitchFamily="34" charset="0"/>
                <a:cs typeface="Arial" panose="020B0604020202020204" pitchFamily="34" charset="0"/>
              </a:rPr>
              <a:t>1. Determine HTN Control Metrics For The Practice</a:t>
            </a:r>
          </a:p>
        </p:txBody>
      </p:sp>
      <p:sp>
        <p:nvSpPr>
          <p:cNvPr id="5" name="TextBox 4"/>
          <p:cNvSpPr txBox="1"/>
          <p:nvPr/>
        </p:nvSpPr>
        <p:spPr>
          <a:xfrm>
            <a:off x="5069315" y="1625797"/>
            <a:ext cx="3455451" cy="923330"/>
          </a:xfrm>
          <a:prstGeom prst="rect">
            <a:avLst/>
          </a:prstGeom>
          <a:solidFill>
            <a:schemeClr val="bg1">
              <a:lumMod val="75000"/>
            </a:schemeClr>
          </a:solidFill>
          <a:ln>
            <a:solidFill>
              <a:schemeClr val="tx1"/>
            </a:solidFill>
          </a:ln>
        </p:spPr>
        <p:txBody>
          <a:bodyPr wrap="square" lIns="89881" tIns="44995" rIns="89881" bIns="44995" rtlCol="0">
            <a:spAutoFit/>
          </a:bodyPr>
          <a:lstStyle/>
          <a:p>
            <a:pPr algn="ctr" defTabSz="898109"/>
            <a:r>
              <a:rPr lang="en-US" b="1" dirty="0">
                <a:solidFill>
                  <a:prstClr val="black"/>
                </a:solidFill>
                <a:latin typeface="Arial" panose="020B0604020202020204" pitchFamily="34" charset="0"/>
                <a:cs typeface="Arial" panose="020B0604020202020204" pitchFamily="34" charset="0"/>
              </a:rPr>
              <a:t>2. Regularly Provide A Dashboard With BP Goals, Metrics, And Performance</a:t>
            </a:r>
            <a:endParaRPr lang="en-US" b="1" dirty="0">
              <a:solidFill>
                <a:prstClr val="black"/>
              </a:solidFill>
            </a:endParaRPr>
          </a:p>
        </p:txBody>
      </p:sp>
      <p:sp>
        <p:nvSpPr>
          <p:cNvPr id="11" name="TextBox 10"/>
          <p:cNvSpPr txBox="1"/>
          <p:nvPr/>
        </p:nvSpPr>
        <p:spPr>
          <a:xfrm>
            <a:off x="216569" y="677898"/>
            <a:ext cx="1440160" cy="646331"/>
          </a:xfrm>
          <a:prstGeom prst="rect">
            <a:avLst/>
          </a:prstGeom>
          <a:noFill/>
        </p:spPr>
        <p:txBody>
          <a:bodyPr wrap="square" lIns="89881" tIns="44995" rIns="89881" bIns="44995" rtlCol="0">
            <a:spAutoFit/>
          </a:bodyPr>
          <a:lstStyle/>
          <a:p>
            <a:pPr defTabSz="898109"/>
            <a:r>
              <a:rPr lang="en-US" b="1" dirty="0">
                <a:solidFill>
                  <a:prstClr val="black"/>
                </a:solidFill>
                <a:latin typeface="Arial" panose="020B0604020202020204" pitchFamily="34" charset="0"/>
                <a:cs typeface="Arial" panose="020B0604020202020204" pitchFamily="34" charset="0"/>
              </a:rPr>
              <a:t>Change Concept</a:t>
            </a:r>
          </a:p>
        </p:txBody>
      </p:sp>
      <p:sp>
        <p:nvSpPr>
          <p:cNvPr id="12" name="TextBox 11"/>
          <p:cNvSpPr txBox="1"/>
          <p:nvPr/>
        </p:nvSpPr>
        <p:spPr>
          <a:xfrm>
            <a:off x="216569" y="1764416"/>
            <a:ext cx="1440160" cy="646331"/>
          </a:xfrm>
          <a:prstGeom prst="rect">
            <a:avLst/>
          </a:prstGeom>
          <a:noFill/>
        </p:spPr>
        <p:txBody>
          <a:bodyPr wrap="square" lIns="89881" tIns="44995" rIns="89881" bIns="44995" rtlCol="0">
            <a:spAutoFit/>
          </a:bodyPr>
          <a:lstStyle/>
          <a:p>
            <a:pPr defTabSz="898109"/>
            <a:r>
              <a:rPr lang="en-US" b="1" dirty="0">
                <a:solidFill>
                  <a:prstClr val="black"/>
                </a:solidFill>
                <a:latin typeface="Arial" panose="020B0604020202020204" pitchFamily="34" charset="0"/>
                <a:cs typeface="Arial" panose="020B0604020202020204" pitchFamily="34" charset="0"/>
              </a:rPr>
              <a:t>Change Idea</a:t>
            </a:r>
          </a:p>
        </p:txBody>
      </p:sp>
      <p:sp>
        <p:nvSpPr>
          <p:cNvPr id="13" name="TextBox 12"/>
          <p:cNvSpPr txBox="1"/>
          <p:nvPr/>
        </p:nvSpPr>
        <p:spPr>
          <a:xfrm>
            <a:off x="216569" y="4844933"/>
            <a:ext cx="1440160" cy="646331"/>
          </a:xfrm>
          <a:prstGeom prst="rect">
            <a:avLst/>
          </a:prstGeom>
          <a:noFill/>
        </p:spPr>
        <p:txBody>
          <a:bodyPr wrap="square" lIns="89881" tIns="44995" rIns="89881" bIns="44995" rtlCol="0">
            <a:spAutoFit/>
          </a:bodyPr>
          <a:lstStyle/>
          <a:p>
            <a:pPr defTabSz="898109"/>
            <a:r>
              <a:rPr lang="en-US" b="1" dirty="0">
                <a:solidFill>
                  <a:prstClr val="black"/>
                </a:solidFill>
                <a:latin typeface="Arial" panose="020B0604020202020204" pitchFamily="34" charset="0"/>
                <a:cs typeface="Arial" panose="020B0604020202020204" pitchFamily="34" charset="0"/>
              </a:rPr>
              <a:t>Tools &amp; Resources</a:t>
            </a:r>
          </a:p>
        </p:txBody>
      </p:sp>
      <p:sp>
        <p:nvSpPr>
          <p:cNvPr id="14" name="Down Arrow 13"/>
          <p:cNvSpPr/>
          <p:nvPr/>
        </p:nvSpPr>
        <p:spPr>
          <a:xfrm>
            <a:off x="3254950" y="1345789"/>
            <a:ext cx="216024" cy="287684"/>
          </a:xfrm>
          <a:prstGeom prst="downArrow">
            <a:avLst>
              <a:gd name="adj1" fmla="val 50000"/>
              <a:gd name="adj2" fmla="val 53886"/>
            </a:avLst>
          </a:prstGeom>
        </p:spPr>
        <p:style>
          <a:lnRef idx="2">
            <a:schemeClr val="dk1">
              <a:shade val="50000"/>
            </a:schemeClr>
          </a:lnRef>
          <a:fillRef idx="1">
            <a:schemeClr val="dk1"/>
          </a:fillRef>
          <a:effectRef idx="0">
            <a:schemeClr val="dk1"/>
          </a:effectRef>
          <a:fontRef idx="minor">
            <a:schemeClr val="lt1"/>
          </a:fontRef>
        </p:style>
        <p:txBody>
          <a:bodyPr lIns="89881" tIns="44995" rIns="89881" bIns="44995" rtlCol="0" anchor="ctr"/>
          <a:lstStyle/>
          <a:p>
            <a:pPr algn="ctr" defTabSz="898109"/>
            <a:endParaRPr lang="en-US">
              <a:solidFill>
                <a:prstClr val="white"/>
              </a:solidFill>
            </a:endParaRPr>
          </a:p>
        </p:txBody>
      </p:sp>
      <p:sp>
        <p:nvSpPr>
          <p:cNvPr id="15" name="Down Arrow 14"/>
          <p:cNvSpPr/>
          <p:nvPr/>
        </p:nvSpPr>
        <p:spPr>
          <a:xfrm>
            <a:off x="6980371" y="1345789"/>
            <a:ext cx="216024" cy="287684"/>
          </a:xfrm>
          <a:prstGeom prst="downArrow">
            <a:avLst>
              <a:gd name="adj1" fmla="val 50000"/>
              <a:gd name="adj2" fmla="val 53886"/>
            </a:avLst>
          </a:prstGeom>
        </p:spPr>
        <p:style>
          <a:lnRef idx="2">
            <a:schemeClr val="dk1">
              <a:shade val="50000"/>
            </a:schemeClr>
          </a:lnRef>
          <a:fillRef idx="1">
            <a:schemeClr val="dk1"/>
          </a:fillRef>
          <a:effectRef idx="0">
            <a:schemeClr val="dk1"/>
          </a:effectRef>
          <a:fontRef idx="minor">
            <a:schemeClr val="lt1"/>
          </a:fontRef>
        </p:style>
        <p:txBody>
          <a:bodyPr lIns="89881" tIns="44995" rIns="89881" bIns="44995" rtlCol="0" anchor="ctr"/>
          <a:lstStyle/>
          <a:p>
            <a:pPr algn="ctr" defTabSz="898109"/>
            <a:endParaRPr lang="en-US">
              <a:solidFill>
                <a:prstClr val="white"/>
              </a:solidFill>
            </a:endParaRPr>
          </a:p>
        </p:txBody>
      </p:sp>
      <p:sp>
        <p:nvSpPr>
          <p:cNvPr id="17" name="Right Brace 16"/>
          <p:cNvSpPr/>
          <p:nvPr/>
        </p:nvSpPr>
        <p:spPr>
          <a:xfrm rot="16200000">
            <a:off x="5158393" y="-555521"/>
            <a:ext cx="360529" cy="7272809"/>
          </a:xfrm>
          <a:prstGeom prst="rightBrace">
            <a:avLst>
              <a:gd name="adj1" fmla="val 8333"/>
              <a:gd name="adj2" fmla="val 74178"/>
            </a:avLst>
          </a:prstGeom>
        </p:spPr>
        <p:style>
          <a:lnRef idx="3">
            <a:schemeClr val="dk1"/>
          </a:lnRef>
          <a:fillRef idx="0">
            <a:schemeClr val="dk1"/>
          </a:fillRef>
          <a:effectRef idx="2">
            <a:schemeClr val="dk1"/>
          </a:effectRef>
          <a:fontRef idx="minor">
            <a:schemeClr val="tx1"/>
          </a:fontRef>
        </p:style>
        <p:txBody>
          <a:bodyPr lIns="89881" tIns="44995" rIns="89881" bIns="44995" rtlCol="0" anchor="ctr"/>
          <a:lstStyle/>
          <a:p>
            <a:pPr algn="ctr" defTabSz="898109"/>
            <a:endParaRPr lang="en-US">
              <a:solidFill>
                <a:prstClr val="black"/>
              </a:solidFill>
            </a:endParaRPr>
          </a:p>
        </p:txBody>
      </p:sp>
      <p:sp>
        <p:nvSpPr>
          <p:cNvPr id="18" name="Down Arrow 17"/>
          <p:cNvSpPr/>
          <p:nvPr/>
        </p:nvSpPr>
        <p:spPr>
          <a:xfrm>
            <a:off x="6980371" y="2565010"/>
            <a:ext cx="216024" cy="287684"/>
          </a:xfrm>
          <a:prstGeom prst="downArrow">
            <a:avLst>
              <a:gd name="adj1" fmla="val 50000"/>
              <a:gd name="adj2" fmla="val 53886"/>
            </a:avLst>
          </a:prstGeom>
        </p:spPr>
        <p:style>
          <a:lnRef idx="2">
            <a:schemeClr val="dk1">
              <a:shade val="50000"/>
            </a:schemeClr>
          </a:lnRef>
          <a:fillRef idx="1">
            <a:schemeClr val="dk1"/>
          </a:fillRef>
          <a:effectRef idx="0">
            <a:schemeClr val="dk1"/>
          </a:effectRef>
          <a:fontRef idx="minor">
            <a:schemeClr val="lt1"/>
          </a:fontRef>
        </p:style>
        <p:txBody>
          <a:bodyPr lIns="89881" tIns="44995" rIns="89881" bIns="44995" rtlCol="0" anchor="ctr"/>
          <a:lstStyle/>
          <a:p>
            <a:pPr algn="ctr" defTabSz="898109"/>
            <a:endParaRPr lang="en-US">
              <a:solidFill>
                <a:prstClr val="white"/>
              </a:solidFill>
            </a:endParaRPr>
          </a:p>
        </p:txBody>
      </p:sp>
      <p:pic>
        <p:nvPicPr>
          <p:cNvPr id="8" name="Picture 7"/>
          <p:cNvPicPr>
            <a:picLocks noChangeAspect="1"/>
          </p:cNvPicPr>
          <p:nvPr/>
        </p:nvPicPr>
        <p:blipFill>
          <a:blip r:embed="rId4"/>
          <a:stretch>
            <a:fillRect/>
          </a:stretch>
        </p:blipFill>
        <p:spPr>
          <a:xfrm>
            <a:off x="2744864" y="3309189"/>
            <a:ext cx="2453292" cy="3168223"/>
          </a:xfrm>
          <a:prstGeom prst="rect">
            <a:avLst/>
          </a:prstGeom>
          <a:ln>
            <a:solidFill>
              <a:schemeClr val="tx1"/>
            </a:solidFill>
          </a:ln>
        </p:spPr>
      </p:pic>
      <p:pic>
        <p:nvPicPr>
          <p:cNvPr id="2" name="Picture 1"/>
          <p:cNvPicPr>
            <a:picLocks noChangeAspect="1"/>
          </p:cNvPicPr>
          <p:nvPr/>
        </p:nvPicPr>
        <p:blipFill>
          <a:blip r:embed="rId5"/>
          <a:stretch>
            <a:fillRect/>
          </a:stretch>
        </p:blipFill>
        <p:spPr>
          <a:xfrm>
            <a:off x="4409782" y="3701802"/>
            <a:ext cx="2494059" cy="3156198"/>
          </a:xfrm>
          <a:prstGeom prst="rect">
            <a:avLst/>
          </a:prstGeom>
          <a:ln>
            <a:solidFill>
              <a:schemeClr val="tx1"/>
            </a:solidFill>
          </a:ln>
        </p:spPr>
      </p:pic>
      <p:pic>
        <p:nvPicPr>
          <p:cNvPr id="16" name="Picture 15"/>
          <p:cNvPicPr>
            <a:picLocks noChangeAspect="1"/>
          </p:cNvPicPr>
          <p:nvPr/>
        </p:nvPicPr>
        <p:blipFill rotWithShape="1">
          <a:blip r:embed="rId6"/>
          <a:srcRect b="14250"/>
          <a:stretch/>
        </p:blipFill>
        <p:spPr>
          <a:xfrm>
            <a:off x="6659481" y="4111631"/>
            <a:ext cx="2509753" cy="2773754"/>
          </a:xfrm>
          <a:prstGeom prst="rect">
            <a:avLst/>
          </a:prstGeom>
        </p:spPr>
      </p:pic>
      <p:pic>
        <p:nvPicPr>
          <p:cNvPr id="6" name="Picture 5"/>
          <p:cNvPicPr>
            <a:picLocks noChangeAspect="1"/>
          </p:cNvPicPr>
          <p:nvPr/>
        </p:nvPicPr>
        <p:blipFill>
          <a:blip r:embed="rId7"/>
          <a:stretch>
            <a:fillRect/>
          </a:stretch>
        </p:blipFill>
        <p:spPr>
          <a:xfrm>
            <a:off x="5816148" y="3213611"/>
            <a:ext cx="2432028" cy="3139351"/>
          </a:xfrm>
          <a:prstGeom prst="rect">
            <a:avLst/>
          </a:prstGeom>
          <a:ln>
            <a:solidFill>
              <a:schemeClr val="tx1"/>
            </a:solidFill>
          </a:ln>
        </p:spPr>
      </p:pic>
    </p:spTree>
    <p:extLst>
      <p:ext uri="{BB962C8B-B14F-4D97-AF65-F5344CB8AC3E}">
        <p14:creationId xmlns:p14="http://schemas.microsoft.com/office/powerpoint/2010/main" val="12923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p:bldP spid="13" grpId="0"/>
      <p:bldP spid="14" grpId="0" animBg="1"/>
      <p:bldP spid="15" grpId="0" animBg="1"/>
      <p:bldP spid="17" grpId="0" animBg="1"/>
      <p:bldP spid="1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sz="2800" dirty="0"/>
              <a:t>Individual Patient Supports </a:t>
            </a:r>
          </a:p>
        </p:txBody>
      </p:sp>
      <p:sp>
        <p:nvSpPr>
          <p:cNvPr id="3" name="Content Placeholder 2"/>
          <p:cNvSpPr>
            <a:spLocks noGrp="1"/>
          </p:cNvSpPr>
          <p:nvPr>
            <p:ph idx="1"/>
          </p:nvPr>
        </p:nvSpPr>
        <p:spPr>
          <a:xfrm>
            <a:off x="457200" y="2276872"/>
            <a:ext cx="8229600" cy="4320480"/>
          </a:xfrm>
        </p:spPr>
        <p:txBody>
          <a:bodyPr>
            <a:normAutofit/>
          </a:bodyPr>
          <a:lstStyle/>
          <a:p>
            <a:pPr>
              <a:buClr>
                <a:schemeClr val="tx1"/>
              </a:buClr>
              <a:buSzPct val="70000"/>
              <a:buFont typeface="Wingdings" pitchFamily="2" charset="2"/>
              <a:buChar char="q"/>
            </a:pPr>
            <a:r>
              <a:rPr lang="en-US" sz="2800" b="1" dirty="0"/>
              <a:t>Change Concepts:</a:t>
            </a:r>
          </a:p>
          <a:p>
            <a:pPr lvl="1">
              <a:buClr>
                <a:schemeClr val="tx1"/>
              </a:buClr>
              <a:buSzPct val="70000"/>
              <a:buFont typeface="Wingdings" pitchFamily="2" charset="2"/>
              <a:buChar char="q"/>
            </a:pPr>
            <a:r>
              <a:rPr lang="en-US" dirty="0"/>
              <a:t>Support patients in hypertension self-management </a:t>
            </a:r>
          </a:p>
          <a:p>
            <a:pPr lvl="1">
              <a:buClr>
                <a:schemeClr val="tx1"/>
              </a:buClr>
              <a:buSzPct val="70000"/>
              <a:buFont typeface="Wingdings" pitchFamily="2" charset="2"/>
              <a:buChar char="q"/>
            </a:pPr>
            <a:r>
              <a:rPr lang="en-US" dirty="0"/>
              <a:t>Prepare patients and care team before office visits</a:t>
            </a:r>
          </a:p>
          <a:p>
            <a:pPr lvl="1">
              <a:buClr>
                <a:schemeClr val="tx1"/>
              </a:buClr>
              <a:buSzPct val="70000"/>
              <a:buFont typeface="Wingdings" pitchFamily="2" charset="2"/>
              <a:buChar char="q"/>
            </a:pPr>
            <a:r>
              <a:rPr lang="en-US" dirty="0"/>
              <a:t>Use opportunities during each visit to optimize BP</a:t>
            </a:r>
          </a:p>
          <a:p>
            <a:pPr lvl="2">
              <a:buClr>
                <a:schemeClr val="tx1"/>
              </a:buClr>
              <a:buSzPct val="70000"/>
              <a:buFont typeface="Arial" panose="020B0604020202020204" pitchFamily="34" charset="0"/>
              <a:buChar char="─"/>
            </a:pPr>
            <a:r>
              <a:rPr lang="en-US" sz="1900" dirty="0"/>
              <a:t>Intake</a:t>
            </a:r>
          </a:p>
          <a:p>
            <a:pPr lvl="2">
              <a:buClr>
                <a:schemeClr val="tx1"/>
              </a:buClr>
              <a:buSzPct val="70000"/>
              <a:buFont typeface="Arial" panose="020B0604020202020204" pitchFamily="34" charset="0"/>
              <a:buChar char="─"/>
            </a:pPr>
            <a:r>
              <a:rPr lang="en-US" sz="1900" dirty="0"/>
              <a:t>Clinician Encounter</a:t>
            </a:r>
          </a:p>
          <a:p>
            <a:pPr lvl="2">
              <a:buClr>
                <a:schemeClr val="tx1"/>
              </a:buClr>
              <a:buSzPct val="70000"/>
              <a:buFont typeface="Arial" panose="020B0604020202020204" pitchFamily="34" charset="0"/>
              <a:buChar char="─"/>
            </a:pPr>
            <a:r>
              <a:rPr lang="en-US" sz="1900" dirty="0"/>
              <a:t>Encounter Closing</a:t>
            </a:r>
          </a:p>
          <a:p>
            <a:pPr lvl="1">
              <a:buClr>
                <a:schemeClr val="tx1"/>
              </a:buClr>
              <a:buSzPct val="70000"/>
              <a:buFont typeface="Wingdings" pitchFamily="2" charset="2"/>
              <a:buChar char="q"/>
            </a:pPr>
            <a:r>
              <a:rPr lang="en-US" dirty="0"/>
              <a:t>Follow up visits to monitor and reinforce plan</a:t>
            </a:r>
          </a:p>
        </p:txBody>
      </p:sp>
    </p:spTree>
    <p:extLst>
      <p:ext uri="{BB962C8B-B14F-4D97-AF65-F5344CB8AC3E}">
        <p14:creationId xmlns:p14="http://schemas.microsoft.com/office/powerpoint/2010/main" val="326162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3" end="3"/>
                                            </p:txEl>
                                          </p:spTgt>
                                        </p:tgtEl>
                                        <p:attrNameLst>
                                          <p:attrName>style.color</p:attrName>
                                        </p:attrNameLst>
                                      </p:cBhvr>
                                      <p:to>
                                        <a:srgbClr val="FF0000"/>
                                      </p:to>
                                    </p:animClr>
                                  </p:childTnLst>
                                </p:cTn>
                              </p:par>
                              <p:par>
                                <p:cTn id="7" presetID="3" presetClass="emph" presetSubtype="2" fill="hold" nodeType="withEffect">
                                  <p:stCondLst>
                                    <p:cond delay="0"/>
                                  </p:stCondLst>
                                  <p:childTnLst>
                                    <p:animClr clrSpc="rgb" dir="cw">
                                      <p:cBhvr override="childStyle">
                                        <p:cTn id="8" dur="2000" fill="hold"/>
                                        <p:tgtEl>
                                          <p:spTgt spid="3">
                                            <p:txEl>
                                              <p:pRg st="4" end="4"/>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6674733" y="5949279"/>
            <a:ext cx="2303093" cy="82739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lIns="89881" tIns="44995" rIns="89881" bIns="44995" rtlCol="0" anchor="ctr"/>
          <a:lstStyle/>
          <a:p>
            <a:pPr algn="ctr" defTabSz="898109"/>
            <a:endParaRPr lang="en-US">
              <a:solidFill>
                <a:prstClr val="black"/>
              </a:solidFill>
            </a:endParaRPr>
          </a:p>
        </p:txBody>
      </p:sp>
      <p:sp>
        <p:nvSpPr>
          <p:cNvPr id="3" name="Content Placeholder 2"/>
          <p:cNvSpPr>
            <a:spLocks noGrp="1"/>
          </p:cNvSpPr>
          <p:nvPr>
            <p:ph idx="1"/>
          </p:nvPr>
        </p:nvSpPr>
        <p:spPr>
          <a:xfrm>
            <a:off x="1907703" y="663896"/>
            <a:ext cx="6872868" cy="674337"/>
          </a:xfrm>
          <a:solidFill>
            <a:schemeClr val="accent5">
              <a:lumMod val="75000"/>
            </a:schemeClr>
          </a:solidFill>
          <a:ln>
            <a:solidFill>
              <a:schemeClr val="tx1"/>
            </a:solidFill>
          </a:ln>
        </p:spPr>
        <p:txBody>
          <a:bodyPr anchor="ctr">
            <a:normAutofit/>
          </a:bodyPr>
          <a:lstStyle/>
          <a:p>
            <a:pPr marL="0" lvl="1" indent="0" algn="ctr">
              <a:buNone/>
            </a:pPr>
            <a:r>
              <a:rPr lang="en-US" sz="1800" b="1" dirty="0">
                <a:solidFill>
                  <a:schemeClr val="bg1"/>
                </a:solidFill>
              </a:rPr>
              <a:t>Use Each Patient Visit Phase to Optimize HTN Management: Intake (e.g., check-in, waiting, rooming)</a:t>
            </a:r>
          </a:p>
        </p:txBody>
      </p:sp>
      <p:sp>
        <p:nvSpPr>
          <p:cNvPr id="4" name="TextBox 3"/>
          <p:cNvSpPr txBox="1"/>
          <p:nvPr/>
        </p:nvSpPr>
        <p:spPr>
          <a:xfrm>
            <a:off x="1922802" y="1625916"/>
            <a:ext cx="1719911" cy="1628965"/>
          </a:xfrm>
          <a:prstGeom prst="rect">
            <a:avLst/>
          </a:prstGeom>
          <a:solidFill>
            <a:schemeClr val="bg1">
              <a:lumMod val="75000"/>
            </a:schemeClr>
          </a:solidFill>
          <a:ln>
            <a:solidFill>
              <a:schemeClr val="tx1"/>
            </a:solidFill>
          </a:ln>
        </p:spPr>
        <p:txBody>
          <a:bodyPr wrap="square" lIns="89881" tIns="44995" rIns="89881" bIns="44995" rtlCol="0">
            <a:spAutoFit/>
          </a:bodyPr>
          <a:lstStyle/>
          <a:p>
            <a:pPr algn="ctr" defTabSz="898109"/>
            <a:r>
              <a:rPr lang="en-US" sz="1400" b="1" dirty="0">
                <a:solidFill>
                  <a:prstClr val="black"/>
                </a:solidFill>
                <a:latin typeface="Arial" panose="020B0604020202020204" pitchFamily="34" charset="0"/>
                <a:cs typeface="Arial" panose="020B0604020202020204" pitchFamily="34" charset="0"/>
              </a:rPr>
              <a:t>1. Provide patients with educational materials to help them understand HTN and its implications</a:t>
            </a:r>
          </a:p>
        </p:txBody>
      </p:sp>
      <p:sp>
        <p:nvSpPr>
          <p:cNvPr id="5" name="TextBox 4"/>
          <p:cNvSpPr txBox="1"/>
          <p:nvPr/>
        </p:nvSpPr>
        <p:spPr>
          <a:xfrm>
            <a:off x="7196395" y="1623700"/>
            <a:ext cx="1584176" cy="1628965"/>
          </a:xfrm>
          <a:prstGeom prst="rect">
            <a:avLst/>
          </a:prstGeom>
          <a:solidFill>
            <a:schemeClr val="bg1">
              <a:lumMod val="75000"/>
            </a:schemeClr>
          </a:solidFill>
          <a:ln>
            <a:solidFill>
              <a:schemeClr val="tx1"/>
            </a:solidFill>
          </a:ln>
        </p:spPr>
        <p:txBody>
          <a:bodyPr wrap="square" lIns="89881" tIns="44995" rIns="89881" bIns="44995" rtlCol="0">
            <a:spAutoFit/>
          </a:bodyPr>
          <a:lstStyle/>
          <a:p>
            <a:pPr algn="ctr" defTabSz="898109"/>
            <a:r>
              <a:rPr lang="en-US" sz="1400" b="1" dirty="0">
                <a:solidFill>
                  <a:prstClr val="black"/>
                </a:solidFill>
                <a:latin typeface="Arial" panose="020B0604020202020204" pitchFamily="34" charset="0"/>
                <a:cs typeface="Arial" panose="020B0604020202020204" pitchFamily="34" charset="0"/>
              </a:rPr>
              <a:t>4. Reconcile medications patient is actually taking with the record’s medication list</a:t>
            </a:r>
            <a:endParaRPr lang="en-US" sz="1400" b="1" dirty="0">
              <a:solidFill>
                <a:prstClr val="black"/>
              </a:solidFill>
            </a:endParaRPr>
          </a:p>
        </p:txBody>
      </p:sp>
      <p:sp>
        <p:nvSpPr>
          <p:cNvPr id="11" name="TextBox 10"/>
          <p:cNvSpPr txBox="1"/>
          <p:nvPr/>
        </p:nvSpPr>
        <p:spPr>
          <a:xfrm>
            <a:off x="216569" y="677898"/>
            <a:ext cx="1440160" cy="646331"/>
          </a:xfrm>
          <a:prstGeom prst="rect">
            <a:avLst/>
          </a:prstGeom>
          <a:noFill/>
        </p:spPr>
        <p:txBody>
          <a:bodyPr wrap="square" lIns="89881" tIns="44995" rIns="89881" bIns="44995" rtlCol="0">
            <a:spAutoFit/>
          </a:bodyPr>
          <a:lstStyle/>
          <a:p>
            <a:pPr defTabSz="898109"/>
            <a:r>
              <a:rPr lang="en-US" b="1" dirty="0">
                <a:solidFill>
                  <a:prstClr val="black"/>
                </a:solidFill>
                <a:latin typeface="Arial" panose="020B0604020202020204" pitchFamily="34" charset="0"/>
                <a:cs typeface="Arial" panose="020B0604020202020204" pitchFamily="34" charset="0"/>
              </a:rPr>
              <a:t>Change Concept</a:t>
            </a:r>
          </a:p>
        </p:txBody>
      </p:sp>
      <p:sp>
        <p:nvSpPr>
          <p:cNvPr id="12" name="TextBox 11"/>
          <p:cNvSpPr txBox="1"/>
          <p:nvPr/>
        </p:nvSpPr>
        <p:spPr>
          <a:xfrm>
            <a:off x="216569" y="1764416"/>
            <a:ext cx="1440160" cy="646331"/>
          </a:xfrm>
          <a:prstGeom prst="rect">
            <a:avLst/>
          </a:prstGeom>
          <a:noFill/>
        </p:spPr>
        <p:txBody>
          <a:bodyPr wrap="square" lIns="89881" tIns="44995" rIns="89881" bIns="44995" rtlCol="0">
            <a:spAutoFit/>
          </a:bodyPr>
          <a:lstStyle/>
          <a:p>
            <a:pPr defTabSz="898109"/>
            <a:r>
              <a:rPr lang="en-US" b="1" dirty="0">
                <a:solidFill>
                  <a:prstClr val="black"/>
                </a:solidFill>
                <a:latin typeface="Arial" panose="020B0604020202020204" pitchFamily="34" charset="0"/>
                <a:cs typeface="Arial" panose="020B0604020202020204" pitchFamily="34" charset="0"/>
              </a:rPr>
              <a:t>Change Idea</a:t>
            </a:r>
          </a:p>
        </p:txBody>
      </p:sp>
      <p:sp>
        <p:nvSpPr>
          <p:cNvPr id="13" name="TextBox 12"/>
          <p:cNvSpPr txBox="1"/>
          <p:nvPr/>
        </p:nvSpPr>
        <p:spPr>
          <a:xfrm>
            <a:off x="216569" y="4844933"/>
            <a:ext cx="1440160" cy="646331"/>
          </a:xfrm>
          <a:prstGeom prst="rect">
            <a:avLst/>
          </a:prstGeom>
          <a:noFill/>
        </p:spPr>
        <p:txBody>
          <a:bodyPr wrap="square" lIns="89881" tIns="44995" rIns="89881" bIns="44995" rtlCol="0">
            <a:spAutoFit/>
          </a:bodyPr>
          <a:lstStyle/>
          <a:p>
            <a:pPr defTabSz="898109"/>
            <a:r>
              <a:rPr lang="en-US" b="1" dirty="0">
                <a:solidFill>
                  <a:prstClr val="black"/>
                </a:solidFill>
                <a:latin typeface="Arial" panose="020B0604020202020204" pitchFamily="34" charset="0"/>
                <a:cs typeface="Arial" panose="020B0604020202020204" pitchFamily="34" charset="0"/>
              </a:rPr>
              <a:t>Tools &amp; Resources</a:t>
            </a:r>
          </a:p>
        </p:txBody>
      </p:sp>
      <p:sp>
        <p:nvSpPr>
          <p:cNvPr id="14" name="Down Arrow 13"/>
          <p:cNvSpPr/>
          <p:nvPr/>
        </p:nvSpPr>
        <p:spPr>
          <a:xfrm>
            <a:off x="2687074" y="1345789"/>
            <a:ext cx="216024" cy="287684"/>
          </a:xfrm>
          <a:prstGeom prst="downArrow">
            <a:avLst>
              <a:gd name="adj1" fmla="val 50000"/>
              <a:gd name="adj2" fmla="val 53886"/>
            </a:avLst>
          </a:prstGeom>
        </p:spPr>
        <p:style>
          <a:lnRef idx="2">
            <a:schemeClr val="dk1">
              <a:shade val="50000"/>
            </a:schemeClr>
          </a:lnRef>
          <a:fillRef idx="1">
            <a:schemeClr val="dk1"/>
          </a:fillRef>
          <a:effectRef idx="0">
            <a:schemeClr val="dk1"/>
          </a:effectRef>
          <a:fontRef idx="minor">
            <a:schemeClr val="lt1"/>
          </a:fontRef>
        </p:style>
        <p:txBody>
          <a:bodyPr lIns="89881" tIns="44995" rIns="89881" bIns="44995" rtlCol="0" anchor="ctr"/>
          <a:lstStyle/>
          <a:p>
            <a:pPr algn="ctr" defTabSz="898109"/>
            <a:endParaRPr lang="en-US">
              <a:solidFill>
                <a:prstClr val="white"/>
              </a:solidFill>
            </a:endParaRPr>
          </a:p>
        </p:txBody>
      </p:sp>
      <p:sp>
        <p:nvSpPr>
          <p:cNvPr id="15" name="Down Arrow 14"/>
          <p:cNvSpPr/>
          <p:nvPr/>
        </p:nvSpPr>
        <p:spPr>
          <a:xfrm>
            <a:off x="7880471" y="1345789"/>
            <a:ext cx="216024" cy="287684"/>
          </a:xfrm>
          <a:prstGeom prst="downArrow">
            <a:avLst>
              <a:gd name="adj1" fmla="val 50000"/>
              <a:gd name="adj2" fmla="val 53886"/>
            </a:avLst>
          </a:prstGeom>
        </p:spPr>
        <p:style>
          <a:lnRef idx="2">
            <a:schemeClr val="dk1">
              <a:shade val="50000"/>
            </a:schemeClr>
          </a:lnRef>
          <a:fillRef idx="1">
            <a:schemeClr val="dk1"/>
          </a:fillRef>
          <a:effectRef idx="0">
            <a:schemeClr val="dk1"/>
          </a:effectRef>
          <a:fontRef idx="minor">
            <a:schemeClr val="lt1"/>
          </a:fontRef>
        </p:style>
        <p:txBody>
          <a:bodyPr lIns="89881" tIns="44995" rIns="89881" bIns="44995" rtlCol="0" anchor="ctr"/>
          <a:lstStyle/>
          <a:p>
            <a:pPr algn="ctr" defTabSz="898109"/>
            <a:endParaRPr lang="en-US">
              <a:solidFill>
                <a:prstClr val="white"/>
              </a:solidFill>
            </a:endParaRPr>
          </a:p>
        </p:txBody>
      </p:sp>
      <p:sp>
        <p:nvSpPr>
          <p:cNvPr id="17" name="Right Brace 16"/>
          <p:cNvSpPr/>
          <p:nvPr/>
        </p:nvSpPr>
        <p:spPr>
          <a:xfrm rot="16200000">
            <a:off x="5218784" y="118089"/>
            <a:ext cx="360529" cy="7272809"/>
          </a:xfrm>
          <a:prstGeom prst="rightBrace">
            <a:avLst>
              <a:gd name="adj1" fmla="val 8333"/>
              <a:gd name="adj2" fmla="val 85623"/>
            </a:avLst>
          </a:prstGeom>
        </p:spPr>
        <p:style>
          <a:lnRef idx="3">
            <a:schemeClr val="dk1"/>
          </a:lnRef>
          <a:fillRef idx="0">
            <a:schemeClr val="dk1"/>
          </a:fillRef>
          <a:effectRef idx="2">
            <a:schemeClr val="dk1"/>
          </a:effectRef>
          <a:fontRef idx="minor">
            <a:schemeClr val="tx1"/>
          </a:fontRef>
        </p:style>
        <p:txBody>
          <a:bodyPr lIns="89881" tIns="44995" rIns="89881" bIns="44995" rtlCol="0" anchor="ctr"/>
          <a:lstStyle/>
          <a:p>
            <a:pPr algn="ctr" defTabSz="898109"/>
            <a:endParaRPr lang="en-US">
              <a:solidFill>
                <a:prstClr val="black"/>
              </a:solidFill>
            </a:endParaRPr>
          </a:p>
        </p:txBody>
      </p:sp>
      <p:sp>
        <p:nvSpPr>
          <p:cNvPr id="18" name="Down Arrow 17"/>
          <p:cNvSpPr/>
          <p:nvPr/>
        </p:nvSpPr>
        <p:spPr>
          <a:xfrm>
            <a:off x="7880471" y="3255281"/>
            <a:ext cx="216024" cy="287684"/>
          </a:xfrm>
          <a:prstGeom prst="downArrow">
            <a:avLst>
              <a:gd name="adj1" fmla="val 50000"/>
              <a:gd name="adj2" fmla="val 53886"/>
            </a:avLst>
          </a:prstGeom>
        </p:spPr>
        <p:style>
          <a:lnRef idx="2">
            <a:schemeClr val="dk1">
              <a:shade val="50000"/>
            </a:schemeClr>
          </a:lnRef>
          <a:fillRef idx="1">
            <a:schemeClr val="dk1"/>
          </a:fillRef>
          <a:effectRef idx="0">
            <a:schemeClr val="dk1"/>
          </a:effectRef>
          <a:fontRef idx="minor">
            <a:schemeClr val="lt1"/>
          </a:fontRef>
        </p:style>
        <p:txBody>
          <a:bodyPr lIns="89881" tIns="44995" rIns="89881" bIns="44995" rtlCol="0" anchor="ctr"/>
          <a:lstStyle/>
          <a:p>
            <a:pPr algn="ctr" defTabSz="898109"/>
            <a:endParaRPr lang="en-US">
              <a:solidFill>
                <a:prstClr val="white"/>
              </a:solidFill>
            </a:endParaRPr>
          </a:p>
        </p:txBody>
      </p:sp>
      <p:sp>
        <p:nvSpPr>
          <p:cNvPr id="19" name="TextBox 18"/>
          <p:cNvSpPr txBox="1"/>
          <p:nvPr/>
        </p:nvSpPr>
        <p:spPr>
          <a:xfrm>
            <a:off x="3923929" y="1610544"/>
            <a:ext cx="1230804" cy="1628965"/>
          </a:xfrm>
          <a:prstGeom prst="rect">
            <a:avLst/>
          </a:prstGeom>
          <a:solidFill>
            <a:schemeClr val="bg1">
              <a:lumMod val="75000"/>
            </a:schemeClr>
          </a:solidFill>
          <a:ln>
            <a:solidFill>
              <a:schemeClr val="tx1"/>
            </a:solidFill>
          </a:ln>
        </p:spPr>
        <p:txBody>
          <a:bodyPr wrap="square" lIns="89881" tIns="44995" rIns="89881" bIns="44995" rtlCol="0">
            <a:spAutoFit/>
          </a:bodyPr>
          <a:lstStyle/>
          <a:p>
            <a:pPr algn="ctr" defTabSz="898109"/>
            <a:r>
              <a:rPr lang="en-US" sz="1400" b="1" dirty="0">
                <a:solidFill>
                  <a:prstClr val="black"/>
                </a:solidFill>
                <a:latin typeface="Arial" panose="020B0604020202020204" pitchFamily="34" charset="0"/>
                <a:cs typeface="Arial" panose="020B0604020202020204" pitchFamily="34" charset="0"/>
              </a:rPr>
              <a:t>2. Provide patient with tools to support their visit agenda and goal setting</a:t>
            </a:r>
          </a:p>
        </p:txBody>
      </p:sp>
      <p:sp>
        <p:nvSpPr>
          <p:cNvPr id="20" name="TextBox 19"/>
          <p:cNvSpPr txBox="1"/>
          <p:nvPr/>
        </p:nvSpPr>
        <p:spPr>
          <a:xfrm>
            <a:off x="5398930" y="1610527"/>
            <a:ext cx="1548172" cy="1628965"/>
          </a:xfrm>
          <a:prstGeom prst="rect">
            <a:avLst/>
          </a:prstGeom>
          <a:solidFill>
            <a:schemeClr val="bg1">
              <a:lumMod val="75000"/>
            </a:schemeClr>
          </a:solidFill>
          <a:ln>
            <a:solidFill>
              <a:schemeClr val="tx1"/>
            </a:solidFill>
          </a:ln>
        </p:spPr>
        <p:txBody>
          <a:bodyPr wrap="square" lIns="89881" tIns="44995" rIns="89881" bIns="44995" rtlCol="0">
            <a:spAutoFit/>
          </a:bodyPr>
          <a:lstStyle/>
          <a:p>
            <a:pPr algn="ctr" defTabSz="898109"/>
            <a:r>
              <a:rPr lang="en-US" sz="1400" b="1" dirty="0">
                <a:solidFill>
                  <a:prstClr val="black"/>
                </a:solidFill>
                <a:latin typeface="Arial" panose="020B0604020202020204" pitchFamily="34" charset="0"/>
                <a:cs typeface="Arial" panose="020B0604020202020204" pitchFamily="34" charset="0"/>
              </a:rPr>
              <a:t>3. Measure, document and repeat BP correctly as indicated; flag abnormal readings</a:t>
            </a:r>
          </a:p>
        </p:txBody>
      </p:sp>
      <p:sp>
        <p:nvSpPr>
          <p:cNvPr id="21" name="Down Arrow 20"/>
          <p:cNvSpPr/>
          <p:nvPr/>
        </p:nvSpPr>
        <p:spPr>
          <a:xfrm>
            <a:off x="4431319" y="1317751"/>
            <a:ext cx="216024" cy="287684"/>
          </a:xfrm>
          <a:prstGeom prst="downArrow">
            <a:avLst>
              <a:gd name="adj1" fmla="val 50000"/>
              <a:gd name="adj2" fmla="val 53886"/>
            </a:avLst>
          </a:prstGeom>
        </p:spPr>
        <p:style>
          <a:lnRef idx="2">
            <a:schemeClr val="dk1">
              <a:shade val="50000"/>
            </a:schemeClr>
          </a:lnRef>
          <a:fillRef idx="1">
            <a:schemeClr val="dk1"/>
          </a:fillRef>
          <a:effectRef idx="0">
            <a:schemeClr val="dk1"/>
          </a:effectRef>
          <a:fontRef idx="minor">
            <a:schemeClr val="lt1"/>
          </a:fontRef>
        </p:style>
        <p:txBody>
          <a:bodyPr lIns="89881" tIns="44995" rIns="89881" bIns="44995" rtlCol="0" anchor="ctr"/>
          <a:lstStyle/>
          <a:p>
            <a:pPr algn="ctr" defTabSz="898109"/>
            <a:endParaRPr lang="en-US">
              <a:solidFill>
                <a:prstClr val="white"/>
              </a:solidFill>
            </a:endParaRPr>
          </a:p>
        </p:txBody>
      </p:sp>
      <p:sp>
        <p:nvSpPr>
          <p:cNvPr id="22" name="Down Arrow 21"/>
          <p:cNvSpPr/>
          <p:nvPr/>
        </p:nvSpPr>
        <p:spPr>
          <a:xfrm>
            <a:off x="6065003" y="1335898"/>
            <a:ext cx="216024" cy="287684"/>
          </a:xfrm>
          <a:prstGeom prst="downArrow">
            <a:avLst>
              <a:gd name="adj1" fmla="val 50000"/>
              <a:gd name="adj2" fmla="val 53886"/>
            </a:avLst>
          </a:prstGeom>
        </p:spPr>
        <p:style>
          <a:lnRef idx="2">
            <a:schemeClr val="dk1">
              <a:shade val="50000"/>
            </a:schemeClr>
          </a:lnRef>
          <a:fillRef idx="1">
            <a:schemeClr val="dk1"/>
          </a:fillRef>
          <a:effectRef idx="0">
            <a:schemeClr val="dk1"/>
          </a:effectRef>
          <a:fontRef idx="minor">
            <a:schemeClr val="lt1"/>
          </a:fontRef>
        </p:style>
        <p:txBody>
          <a:bodyPr lIns="89881" tIns="44995" rIns="89881" bIns="44995" rtlCol="0" anchor="ctr"/>
          <a:lstStyle/>
          <a:p>
            <a:pPr algn="ctr" defTabSz="898109"/>
            <a:endParaRPr lang="en-US">
              <a:solidFill>
                <a:prstClr val="white"/>
              </a:solidFill>
            </a:endParaRPr>
          </a:p>
        </p:txBody>
      </p:sp>
      <p:pic>
        <p:nvPicPr>
          <p:cNvPr id="7" name="Picture 6"/>
          <p:cNvPicPr>
            <a:picLocks noChangeAspect="1"/>
          </p:cNvPicPr>
          <p:nvPr/>
        </p:nvPicPr>
        <p:blipFill>
          <a:blip r:embed="rId3"/>
          <a:stretch>
            <a:fillRect/>
          </a:stretch>
        </p:blipFill>
        <p:spPr>
          <a:xfrm>
            <a:off x="2303081" y="3877010"/>
            <a:ext cx="2245332" cy="2899660"/>
          </a:xfrm>
          <a:prstGeom prst="rect">
            <a:avLst/>
          </a:prstGeom>
          <a:ln>
            <a:solidFill>
              <a:schemeClr val="tx1"/>
            </a:solidFill>
          </a:ln>
        </p:spPr>
      </p:pic>
      <p:pic>
        <p:nvPicPr>
          <p:cNvPr id="10" name="Picture 9"/>
          <p:cNvPicPr>
            <a:picLocks noChangeAspect="1"/>
          </p:cNvPicPr>
          <p:nvPr/>
        </p:nvPicPr>
        <p:blipFill>
          <a:blip r:embed="rId4"/>
          <a:stretch>
            <a:fillRect/>
          </a:stretch>
        </p:blipFill>
        <p:spPr>
          <a:xfrm>
            <a:off x="4929694" y="4379217"/>
            <a:ext cx="3666851" cy="1952997"/>
          </a:xfrm>
          <a:prstGeom prst="rect">
            <a:avLst/>
          </a:prstGeom>
          <a:ln>
            <a:solidFill>
              <a:schemeClr val="tx1"/>
            </a:solidFill>
          </a:ln>
        </p:spPr>
      </p:pic>
    </p:spTree>
    <p:extLst>
      <p:ext uri="{BB962C8B-B14F-4D97-AF65-F5344CB8AC3E}">
        <p14:creationId xmlns:p14="http://schemas.microsoft.com/office/powerpoint/2010/main" val="410539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p:bldP spid="13" grpId="0"/>
      <p:bldP spid="14" grpId="0" animBg="1"/>
      <p:bldP spid="15" grpId="0" animBg="1"/>
      <p:bldP spid="17" grpId="0" animBg="1"/>
      <p:bldP spid="18" grpId="0" animBg="1"/>
      <p:bldP spid="19" grpId="0" animBg="1"/>
      <p:bldP spid="20" grpId="0" animBg="1"/>
      <p:bldP spid="21" grpId="0" animBg="1"/>
      <p:bldP spid="2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052736"/>
            <a:ext cx="8229600" cy="639762"/>
          </a:xfrm>
        </p:spPr>
        <p:txBody>
          <a:bodyPr/>
          <a:lstStyle/>
          <a:p>
            <a:r>
              <a:rPr lang="en-US" dirty="0"/>
              <a:t>Self-Measured Blood Pressure Monitoring: Action Steps for Clinicians</a:t>
            </a:r>
          </a:p>
        </p:txBody>
      </p:sp>
      <p:sp>
        <p:nvSpPr>
          <p:cNvPr id="3" name="Content Placeholder 2"/>
          <p:cNvSpPr>
            <a:spLocks noGrp="1"/>
          </p:cNvSpPr>
          <p:nvPr>
            <p:ph idx="1"/>
          </p:nvPr>
        </p:nvSpPr>
        <p:spPr>
          <a:xfrm>
            <a:off x="452070" y="1969212"/>
            <a:ext cx="5395664" cy="4191000"/>
          </a:xfrm>
        </p:spPr>
        <p:txBody>
          <a:bodyPr/>
          <a:lstStyle/>
          <a:p>
            <a:r>
              <a:rPr lang="en-US" sz="2400" dirty="0"/>
              <a:t>Guidance for clinicians on SMBP </a:t>
            </a:r>
          </a:p>
          <a:p>
            <a:r>
              <a:rPr lang="en-US" sz="2400" dirty="0"/>
              <a:t>Teach patients to use monitors</a:t>
            </a:r>
          </a:p>
          <a:p>
            <a:r>
              <a:rPr lang="en-US" sz="2400" dirty="0"/>
              <a:t>Check home machines for accuracy</a:t>
            </a:r>
          </a:p>
          <a:p>
            <a:r>
              <a:rPr lang="en-US" sz="2400" dirty="0"/>
              <a:t>Suggested protocol for home monitoring</a:t>
            </a:r>
          </a:p>
          <a:p>
            <a:r>
              <a:rPr lang="en-US" sz="2400" dirty="0"/>
              <a:t>Guidance on establishing a patient-clinician feedback loop</a:t>
            </a:r>
          </a:p>
          <a:p>
            <a:r>
              <a:rPr lang="en-US" sz="2400" dirty="0">
                <a:hlinkClick r:id="rId3"/>
              </a:rPr>
              <a:t>http://millionhearts.hhs.gov/Docs/MH_SMBP_Clinicians.pdf</a:t>
            </a:r>
            <a:r>
              <a:rPr lang="en-US" sz="2400" dirty="0"/>
              <a:t> </a:t>
            </a:r>
          </a:p>
          <a:p>
            <a:endParaRPr lang="en-US" sz="2400" dirty="0"/>
          </a:p>
        </p:txBody>
      </p:sp>
      <p:pic>
        <p:nvPicPr>
          <p:cNvPr id="5" name="Picture 4"/>
          <p:cNvPicPr/>
          <p:nvPr/>
        </p:nvPicPr>
        <p:blipFill rotWithShape="1">
          <a:blip r:embed="rId4"/>
          <a:srcRect l="36667" t="22974" r="28205" b="4820"/>
          <a:stretch/>
        </p:blipFill>
        <p:spPr bwMode="auto">
          <a:xfrm>
            <a:off x="6012160" y="2276872"/>
            <a:ext cx="2831232" cy="3575680"/>
          </a:xfrm>
          <a:prstGeom prst="rect">
            <a:avLst/>
          </a:prstGeom>
          <a:ln>
            <a:solidFill>
              <a:schemeClr val="accent1">
                <a:lumMod val="50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37544044"/>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9038"/>
            <a:ext cx="8229600" cy="639762"/>
          </a:xfrm>
        </p:spPr>
        <p:txBody>
          <a:bodyPr/>
          <a:lstStyle/>
          <a:p>
            <a:r>
              <a:rPr lang="en-US" sz="3000" dirty="0">
                <a:solidFill>
                  <a:srgbClr val="97312F"/>
                </a:solidFill>
              </a:rPr>
              <a:t>Hypertension Control Recap:</a:t>
            </a:r>
            <a:br>
              <a:rPr lang="en-US" sz="3000" dirty="0">
                <a:solidFill>
                  <a:srgbClr val="97312F"/>
                </a:solidFill>
              </a:rPr>
            </a:br>
            <a:r>
              <a:rPr lang="en-US" sz="2400" b="0" i="1" dirty="0">
                <a:solidFill>
                  <a:srgbClr val="97312F"/>
                </a:solidFill>
              </a:rPr>
              <a:t>What Do High Performers Do?</a:t>
            </a:r>
          </a:p>
        </p:txBody>
      </p:sp>
      <p:sp>
        <p:nvSpPr>
          <p:cNvPr id="3" name="Content Placeholder 2"/>
          <p:cNvSpPr>
            <a:spLocks noGrp="1"/>
          </p:cNvSpPr>
          <p:nvPr>
            <p:ph idx="1"/>
          </p:nvPr>
        </p:nvSpPr>
        <p:spPr>
          <a:xfrm>
            <a:off x="467544" y="1844934"/>
            <a:ext cx="8229600" cy="4343401"/>
          </a:xfrm>
        </p:spPr>
        <p:txBody>
          <a:bodyPr/>
          <a:lstStyle/>
          <a:p>
            <a:r>
              <a:rPr lang="en-US" sz="2400" dirty="0">
                <a:solidFill>
                  <a:schemeClr val="tx1"/>
                </a:solidFill>
              </a:rPr>
              <a:t>Prioritize hypertension control </a:t>
            </a:r>
          </a:p>
          <a:p>
            <a:pPr lvl="0"/>
            <a:r>
              <a:rPr lang="en-US" sz="2400" dirty="0">
                <a:solidFill>
                  <a:schemeClr val="tx1"/>
                </a:solidFill>
              </a:rPr>
              <a:t>Deploy a team—working off the same playbook</a:t>
            </a:r>
            <a:endParaRPr lang="en-US" sz="2400" b="1" dirty="0">
              <a:solidFill>
                <a:schemeClr val="tx1"/>
              </a:solidFill>
            </a:endParaRPr>
          </a:p>
          <a:p>
            <a:pPr lvl="1"/>
            <a:r>
              <a:rPr lang="en-US" sz="2000" dirty="0">
                <a:solidFill>
                  <a:schemeClr val="tx1"/>
                </a:solidFill>
              </a:rPr>
              <a:t>Connect clinical and community resources to help people achieve &amp; maintain control </a:t>
            </a:r>
          </a:p>
          <a:p>
            <a:r>
              <a:rPr lang="en-US" sz="2400" dirty="0">
                <a:solidFill>
                  <a:schemeClr val="tx1"/>
                </a:solidFill>
              </a:rPr>
              <a:t>Recognize and reward patients and staff</a:t>
            </a:r>
          </a:p>
          <a:p>
            <a:pPr lvl="0"/>
            <a:r>
              <a:rPr lang="en-US" sz="2400" dirty="0">
                <a:solidFill>
                  <a:schemeClr val="tx1"/>
                </a:solidFill>
              </a:rPr>
              <a:t>Make the EHR a quality tool</a:t>
            </a:r>
          </a:p>
          <a:p>
            <a:pPr lvl="1"/>
            <a:r>
              <a:rPr lang="en-US" sz="2000" dirty="0">
                <a:solidFill>
                  <a:schemeClr val="tx1"/>
                </a:solidFill>
              </a:rPr>
              <a:t>Use a list or registry to reach out to those who are uncontrolled</a:t>
            </a:r>
          </a:p>
          <a:p>
            <a:pPr lvl="1"/>
            <a:r>
              <a:rPr lang="en-US" sz="2000" dirty="0">
                <a:solidFill>
                  <a:schemeClr val="tx1"/>
                </a:solidFill>
              </a:rPr>
              <a:t>Return timely performance data to the team—and the patient</a:t>
            </a:r>
          </a:p>
          <a:p>
            <a:pPr lvl="1"/>
            <a:r>
              <a:rPr lang="en-US" sz="2000" dirty="0">
                <a:solidFill>
                  <a:schemeClr val="tx1"/>
                </a:solidFill>
              </a:rPr>
              <a:t>Use a patient portal for prompt exchange of readings and advice</a:t>
            </a:r>
          </a:p>
          <a:p>
            <a:pPr lvl="1"/>
            <a:r>
              <a:rPr lang="en-US" sz="2000" dirty="0">
                <a:solidFill>
                  <a:schemeClr val="tx1"/>
                </a:solidFill>
              </a:rPr>
              <a:t>Comb through EHR data for those with elevated BP readings and no diagnosis. Millions are at risk “hiding in plain sight”</a:t>
            </a:r>
          </a:p>
          <a:p>
            <a:pPr marL="0" indent="0">
              <a:buNone/>
            </a:pPr>
            <a:endParaRPr lang="en-US" dirty="0"/>
          </a:p>
        </p:txBody>
      </p:sp>
    </p:spTree>
    <p:extLst>
      <p:ext uri="{BB962C8B-B14F-4D97-AF65-F5344CB8AC3E}">
        <p14:creationId xmlns:p14="http://schemas.microsoft.com/office/powerpoint/2010/main" val="3041810260"/>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7030"/>
            <a:ext cx="8229600" cy="639762"/>
          </a:xfrm>
        </p:spPr>
        <p:txBody>
          <a:bodyPr/>
          <a:lstStyle/>
          <a:p>
            <a:r>
              <a:rPr lang="en-US" sz="3000" dirty="0">
                <a:solidFill>
                  <a:srgbClr val="97312F"/>
                </a:solidFill>
              </a:rPr>
              <a:t>Hypertension Control Recap:</a:t>
            </a:r>
            <a:br>
              <a:rPr lang="en-US" sz="3000" dirty="0">
                <a:solidFill>
                  <a:srgbClr val="97312F"/>
                </a:solidFill>
              </a:rPr>
            </a:br>
            <a:r>
              <a:rPr lang="en-US" sz="2400" b="0" i="1" dirty="0">
                <a:solidFill>
                  <a:srgbClr val="97312F"/>
                </a:solidFill>
              </a:rPr>
              <a:t>What Do High Performers Do?</a:t>
            </a:r>
            <a:endParaRPr lang="en-US" sz="2400" dirty="0"/>
          </a:p>
        </p:txBody>
      </p:sp>
      <p:sp>
        <p:nvSpPr>
          <p:cNvPr id="3" name="Content Placeholder 2"/>
          <p:cNvSpPr>
            <a:spLocks noGrp="1"/>
          </p:cNvSpPr>
          <p:nvPr>
            <p:ph idx="1"/>
          </p:nvPr>
        </p:nvSpPr>
        <p:spPr>
          <a:xfrm>
            <a:off x="467545" y="2110032"/>
            <a:ext cx="8507288" cy="4343401"/>
          </a:xfrm>
        </p:spPr>
        <p:txBody>
          <a:bodyPr/>
          <a:lstStyle/>
          <a:p>
            <a:pPr lvl="0"/>
            <a:r>
              <a:rPr lang="en-US" sz="2400" dirty="0">
                <a:solidFill>
                  <a:schemeClr val="tx1"/>
                </a:solidFill>
              </a:rPr>
              <a:t>Eliminate or minimize obstacles to good control</a:t>
            </a:r>
          </a:p>
          <a:p>
            <a:pPr lvl="1"/>
            <a:r>
              <a:rPr lang="en-US" dirty="0">
                <a:solidFill>
                  <a:schemeClr val="tx1"/>
                </a:solidFill>
              </a:rPr>
              <a:t>Ensure accuracy in BP measurement</a:t>
            </a:r>
          </a:p>
          <a:p>
            <a:pPr lvl="2"/>
            <a:r>
              <a:rPr lang="en-US" dirty="0">
                <a:solidFill>
                  <a:schemeClr val="tx1"/>
                </a:solidFill>
              </a:rPr>
              <a:t>Train staff on proper technique and monitor competence</a:t>
            </a:r>
          </a:p>
          <a:p>
            <a:pPr lvl="2"/>
            <a:r>
              <a:rPr lang="en-US" dirty="0">
                <a:solidFill>
                  <a:schemeClr val="tx1"/>
                </a:solidFill>
              </a:rPr>
              <a:t>Check equipment periodically for accuracy and wear</a:t>
            </a:r>
          </a:p>
          <a:p>
            <a:pPr lvl="2"/>
            <a:r>
              <a:rPr lang="en-US" dirty="0">
                <a:solidFill>
                  <a:schemeClr val="tx1"/>
                </a:solidFill>
              </a:rPr>
              <a:t>Request to validate home monitors against office device </a:t>
            </a:r>
          </a:p>
          <a:p>
            <a:pPr lvl="1"/>
            <a:r>
              <a:rPr lang="en-US" dirty="0">
                <a:solidFill>
                  <a:schemeClr val="tx1"/>
                </a:solidFill>
              </a:rPr>
              <a:t>Teach patients how to self-monitor using validated devices, transmit readings, and receive clinical advice</a:t>
            </a:r>
          </a:p>
          <a:p>
            <a:pPr lvl="1"/>
            <a:r>
              <a:rPr lang="en-US" dirty="0">
                <a:solidFill>
                  <a:schemeClr val="tx1"/>
                </a:solidFill>
              </a:rPr>
              <a:t>Alert clinicians to patterns of high BP readings, using EHR alerts, magnet on the door, registry report</a:t>
            </a:r>
          </a:p>
          <a:p>
            <a:pPr marL="450950" lvl="1" indent="0">
              <a:buNone/>
            </a:pPr>
            <a:endParaRPr lang="en-US" dirty="0">
              <a:solidFill>
                <a:schemeClr val="tx1"/>
              </a:solidFill>
            </a:endParaRPr>
          </a:p>
        </p:txBody>
      </p:sp>
    </p:spTree>
    <p:extLst>
      <p:ext uri="{BB962C8B-B14F-4D97-AF65-F5344CB8AC3E}">
        <p14:creationId xmlns:p14="http://schemas.microsoft.com/office/powerpoint/2010/main" val="4200268396"/>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7030"/>
            <a:ext cx="8229600" cy="639762"/>
          </a:xfrm>
        </p:spPr>
        <p:txBody>
          <a:bodyPr/>
          <a:lstStyle/>
          <a:p>
            <a:r>
              <a:rPr lang="en-US" sz="3000" dirty="0">
                <a:solidFill>
                  <a:srgbClr val="97312F"/>
                </a:solidFill>
              </a:rPr>
              <a:t>Hypertension Control Recap:</a:t>
            </a:r>
            <a:br>
              <a:rPr lang="en-US" sz="3000" dirty="0">
                <a:solidFill>
                  <a:srgbClr val="97312F"/>
                </a:solidFill>
              </a:rPr>
            </a:br>
            <a:r>
              <a:rPr lang="en-US" sz="2400" b="0" i="1" dirty="0">
                <a:solidFill>
                  <a:srgbClr val="97312F"/>
                </a:solidFill>
              </a:rPr>
              <a:t>What Do High Performers Do?</a:t>
            </a:r>
            <a:endParaRPr lang="en-US" sz="2400" dirty="0"/>
          </a:p>
        </p:txBody>
      </p:sp>
      <p:sp>
        <p:nvSpPr>
          <p:cNvPr id="3" name="Content Placeholder 2"/>
          <p:cNvSpPr>
            <a:spLocks noGrp="1"/>
          </p:cNvSpPr>
          <p:nvPr>
            <p:ph idx="1"/>
          </p:nvPr>
        </p:nvSpPr>
        <p:spPr>
          <a:xfrm>
            <a:off x="467545" y="1677973"/>
            <a:ext cx="8507288" cy="4343401"/>
          </a:xfrm>
        </p:spPr>
        <p:txBody>
          <a:bodyPr/>
          <a:lstStyle/>
          <a:p>
            <a:pPr lvl="0"/>
            <a:r>
              <a:rPr lang="en-US" sz="2400" dirty="0">
                <a:solidFill>
                  <a:schemeClr val="tx1"/>
                </a:solidFill>
              </a:rPr>
              <a:t>Eliminate or minimize obstacles to good control</a:t>
            </a:r>
          </a:p>
          <a:p>
            <a:pPr lvl="1"/>
            <a:r>
              <a:rPr lang="en-US" dirty="0">
                <a:solidFill>
                  <a:schemeClr val="tx1"/>
                </a:solidFill>
              </a:rPr>
              <a:t>Emphasize med adherence</a:t>
            </a:r>
          </a:p>
          <a:p>
            <a:pPr lvl="2"/>
            <a:r>
              <a:rPr lang="en-US" dirty="0">
                <a:solidFill>
                  <a:schemeClr val="tx1"/>
                </a:solidFill>
              </a:rPr>
              <a:t>prescribe 90 day supplies</a:t>
            </a:r>
          </a:p>
          <a:p>
            <a:pPr lvl="2"/>
            <a:r>
              <a:rPr lang="en-US" dirty="0">
                <a:solidFill>
                  <a:schemeClr val="tx1"/>
                </a:solidFill>
              </a:rPr>
              <a:t>simplify regimen</a:t>
            </a:r>
          </a:p>
          <a:p>
            <a:pPr lvl="2"/>
            <a:r>
              <a:rPr lang="en-US" dirty="0">
                <a:solidFill>
                  <a:schemeClr val="tx1"/>
                </a:solidFill>
              </a:rPr>
              <a:t>synchronize refills</a:t>
            </a:r>
          </a:p>
          <a:p>
            <a:pPr lvl="2"/>
            <a:r>
              <a:rPr lang="en-US" dirty="0">
                <a:solidFill>
                  <a:schemeClr val="tx1"/>
                </a:solidFill>
              </a:rPr>
              <a:t>pick a pharmacy “home”</a:t>
            </a:r>
          </a:p>
          <a:p>
            <a:pPr lvl="2"/>
            <a:r>
              <a:rPr lang="en-US" dirty="0">
                <a:solidFill>
                  <a:schemeClr val="tx1"/>
                </a:solidFill>
              </a:rPr>
              <a:t>use a pillbox</a:t>
            </a:r>
          </a:p>
          <a:p>
            <a:pPr lvl="1"/>
            <a:r>
              <a:rPr lang="en-US" dirty="0">
                <a:solidFill>
                  <a:schemeClr val="tx1"/>
                </a:solidFill>
              </a:rPr>
              <a:t>Assign one staff person the responsibility of managing med refill requests</a:t>
            </a:r>
          </a:p>
          <a:p>
            <a:pPr lvl="1"/>
            <a:r>
              <a:rPr lang="en-US" dirty="0">
                <a:solidFill>
                  <a:schemeClr val="tx1"/>
                </a:solidFill>
              </a:rPr>
              <a:t>Eliminate cost-share for BP checks and when possible, provide monitors</a:t>
            </a:r>
          </a:p>
          <a:p>
            <a:endParaRPr lang="en-US" dirty="0"/>
          </a:p>
        </p:txBody>
      </p:sp>
    </p:spTree>
    <p:extLst>
      <p:ext uri="{BB962C8B-B14F-4D97-AF65-F5344CB8AC3E}">
        <p14:creationId xmlns:p14="http://schemas.microsoft.com/office/powerpoint/2010/main" val="1450162947"/>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404667"/>
            <a:ext cx="8229600" cy="1143000"/>
          </a:xfrm>
        </p:spPr>
        <p:txBody>
          <a:bodyPr/>
          <a:lstStyle/>
          <a:p>
            <a:pPr lvl="0"/>
            <a:r>
              <a:rPr lang="en-US"/>
              <a:t>Million Hearts</a:t>
            </a:r>
            <a:r>
              <a:rPr lang="en-US" baseline="30000"/>
              <a:t>®</a:t>
            </a:r>
            <a:r>
              <a:rPr lang="en-US"/>
              <a:t> Resources</a:t>
            </a:r>
          </a:p>
        </p:txBody>
      </p:sp>
      <p:sp>
        <p:nvSpPr>
          <p:cNvPr id="3" name="Content Placeholder 2"/>
          <p:cNvSpPr txBox="1">
            <a:spLocks noGrp="1"/>
          </p:cNvSpPr>
          <p:nvPr>
            <p:ph idx="1"/>
          </p:nvPr>
        </p:nvSpPr>
        <p:spPr>
          <a:xfrm>
            <a:off x="1022920" y="1412775"/>
            <a:ext cx="8229600" cy="4922983"/>
          </a:xfrm>
        </p:spPr>
        <p:txBody>
          <a:bodyPr/>
          <a:lstStyle/>
          <a:p>
            <a:pPr lvl="0">
              <a:lnSpc>
                <a:spcPct val="90000"/>
              </a:lnSpc>
              <a:spcBef>
                <a:spcPts val="500"/>
              </a:spcBef>
              <a:buFont typeface="Arial" pitchFamily="34"/>
            </a:pPr>
            <a:r>
              <a:rPr lang="en-US" sz="2100">
                <a:hlinkClick r:id="rId3"/>
              </a:rPr>
              <a:t>Hypertension and Tobacco Cessation Treatment Protocols</a:t>
            </a:r>
            <a:endParaRPr lang="en-US" sz="2100"/>
          </a:p>
          <a:p>
            <a:pPr lvl="0">
              <a:lnSpc>
                <a:spcPct val="90000"/>
              </a:lnSpc>
              <a:spcBef>
                <a:spcPts val="500"/>
              </a:spcBef>
              <a:buFont typeface="Arial" pitchFamily="34"/>
            </a:pPr>
            <a:r>
              <a:rPr lang="en-US" sz="2100">
                <a:hlinkClick r:id="rId4"/>
              </a:rPr>
              <a:t>Finding those with Undiagnosed Hypertension</a:t>
            </a:r>
            <a:endParaRPr lang="en-US" sz="2100"/>
          </a:p>
          <a:p>
            <a:pPr lvl="0">
              <a:lnSpc>
                <a:spcPct val="90000"/>
              </a:lnSpc>
              <a:spcBef>
                <a:spcPts val="500"/>
              </a:spcBef>
              <a:buFont typeface="Arial" pitchFamily="34"/>
            </a:pPr>
            <a:r>
              <a:rPr lang="en-US" sz="2100">
                <a:hlinkClick r:id="rId5"/>
              </a:rPr>
              <a:t>John’s Story” video: How I came back from a heart attack </a:t>
            </a:r>
            <a:endParaRPr lang="en-US" sz="2100"/>
          </a:p>
          <a:p>
            <a:pPr lvl="0">
              <a:lnSpc>
                <a:spcPct val="90000"/>
              </a:lnSpc>
              <a:spcBef>
                <a:spcPts val="500"/>
              </a:spcBef>
              <a:buFont typeface="Arial" pitchFamily="34"/>
            </a:pPr>
            <a:r>
              <a:rPr lang="en-US" sz="2100">
                <a:hlinkClick r:id="rId6"/>
              </a:rPr>
              <a:t>“It Takes a Team</a:t>
            </a:r>
            <a:r>
              <a:rPr lang="en-US" sz="2100"/>
              <a:t>” video for Clinicians and Staff from AMGA</a:t>
            </a:r>
          </a:p>
          <a:p>
            <a:pPr lvl="0">
              <a:lnSpc>
                <a:spcPct val="90000"/>
              </a:lnSpc>
              <a:spcBef>
                <a:spcPts val="500"/>
              </a:spcBef>
            </a:pPr>
            <a:r>
              <a:rPr lang="en-US" sz="2100"/>
              <a:t>Action Steps and Guides</a:t>
            </a:r>
          </a:p>
          <a:p>
            <a:pPr lvl="1">
              <a:lnSpc>
                <a:spcPct val="90000"/>
              </a:lnSpc>
              <a:spcBef>
                <a:spcPts val="500"/>
              </a:spcBef>
            </a:pPr>
            <a:r>
              <a:rPr lang="en-US" sz="1900">
                <a:hlinkClick r:id="rId4"/>
              </a:rPr>
              <a:t>Hypertension Control Change Package </a:t>
            </a:r>
            <a:endParaRPr lang="en-US" sz="1900"/>
          </a:p>
          <a:p>
            <a:pPr lvl="1">
              <a:lnSpc>
                <a:spcPct val="90000"/>
              </a:lnSpc>
              <a:spcBef>
                <a:spcPts val="500"/>
              </a:spcBef>
            </a:pPr>
            <a:r>
              <a:rPr lang="en-US" sz="1900"/>
              <a:t>Self-Measured Blood Pressure Monitoring</a:t>
            </a:r>
          </a:p>
          <a:p>
            <a:pPr lvl="1">
              <a:lnSpc>
                <a:spcPct val="90000"/>
              </a:lnSpc>
              <a:spcBef>
                <a:spcPts val="500"/>
              </a:spcBef>
            </a:pPr>
            <a:r>
              <a:rPr lang="en-US" sz="2100">
                <a:hlinkClick r:id="" action="ppaction://hlinkfile"/>
              </a:rPr>
              <a:t>Hypertension Action Steps for Clinicians</a:t>
            </a:r>
          </a:p>
          <a:p>
            <a:pPr lvl="1">
              <a:lnSpc>
                <a:spcPct val="90000"/>
              </a:lnSpc>
              <a:spcBef>
                <a:spcPts val="500"/>
              </a:spcBef>
            </a:pPr>
            <a:r>
              <a:rPr lang="en-US" sz="2100">
                <a:hlinkClick r:id="" action="ppaction://hlinkfile"/>
              </a:rPr>
              <a:t>Hypertension Action Steps for Employers </a:t>
            </a:r>
            <a:endParaRPr lang="en-US" sz="2100"/>
          </a:p>
          <a:p>
            <a:pPr lvl="0">
              <a:lnSpc>
                <a:spcPct val="90000"/>
              </a:lnSpc>
              <a:spcBef>
                <a:spcPts val="500"/>
              </a:spcBef>
            </a:pPr>
            <a:r>
              <a:rPr lang="en-US" sz="2100">
                <a:hlinkClick r:id="rId7"/>
              </a:rPr>
              <a:t>Hypertension Control Champions </a:t>
            </a:r>
            <a:endParaRPr lang="en-US" sz="2100"/>
          </a:p>
          <a:p>
            <a:pPr marL="338812" lvl="1" indent="-338812">
              <a:lnSpc>
                <a:spcPct val="90000"/>
              </a:lnSpc>
              <a:spcBef>
                <a:spcPts val="500"/>
              </a:spcBef>
              <a:buFont typeface="Arial" pitchFamily="34"/>
              <a:buChar char="•"/>
            </a:pPr>
            <a:r>
              <a:rPr lang="en-US" sz="2100">
                <a:hlinkClick r:id="rId8"/>
              </a:rPr>
              <a:t>100 Congregations for Million Hearts</a:t>
            </a:r>
            <a:endParaRPr lang="en-US" sz="2100"/>
          </a:p>
          <a:p>
            <a:pPr lvl="0">
              <a:lnSpc>
                <a:spcPct val="90000"/>
              </a:lnSpc>
              <a:spcBef>
                <a:spcPts val="500"/>
              </a:spcBef>
            </a:pPr>
            <a:r>
              <a:rPr lang="en-US" sz="2100">
                <a:hlinkClick r:id="rId9"/>
              </a:rPr>
              <a:t>Million Hearts Healthy Eating &amp; Lifestyle Resource Center</a:t>
            </a:r>
            <a:endParaRPr lang="en-US" sz="2100"/>
          </a:p>
          <a:p>
            <a:pPr lvl="0">
              <a:lnSpc>
                <a:spcPct val="90000"/>
              </a:lnSpc>
              <a:spcBef>
                <a:spcPts val="500"/>
              </a:spcBef>
            </a:pPr>
            <a:r>
              <a:rPr lang="en-US" sz="2100">
                <a:hlinkClick r:id="rId5"/>
              </a:rPr>
              <a:t>“</a:t>
            </a:r>
            <a:r>
              <a:rPr lang="en-US" sz="2100">
                <a:hlinkClick r:id="rId10"/>
              </a:rPr>
              <a:t>Million Hearts</a:t>
            </a:r>
            <a:r>
              <a:rPr lang="en-US" sz="2100" baseline="30000">
                <a:hlinkClick r:id="rId10"/>
              </a:rPr>
              <a:t>®</a:t>
            </a:r>
            <a:r>
              <a:rPr lang="en-US" sz="2100">
                <a:hlinkClick r:id="rId10"/>
              </a:rPr>
              <a:t> E-update</a:t>
            </a:r>
            <a:r>
              <a:rPr lang="en-US" sz="2100"/>
              <a:t>: SIGN UP TODAY!</a:t>
            </a:r>
          </a:p>
          <a:p>
            <a:pPr lvl="0">
              <a:lnSpc>
                <a:spcPct val="90000"/>
              </a:lnSpc>
            </a:pPr>
            <a:endParaRPr lang="en-US" sz="2500"/>
          </a:p>
        </p:txBody>
      </p:sp>
    </p:spTree>
    <p:extLst>
      <p:ext uri="{BB962C8B-B14F-4D97-AF65-F5344CB8AC3E}">
        <p14:creationId xmlns:p14="http://schemas.microsoft.com/office/powerpoint/2010/main" val="15536705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07632"/>
            <a:ext cx="3615646" cy="1050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370" name="Title 1"/>
          <p:cNvSpPr>
            <a:spLocks noGrp="1"/>
          </p:cNvSpPr>
          <p:nvPr>
            <p:ph type="ctrTitle"/>
          </p:nvPr>
        </p:nvSpPr>
        <p:spPr>
          <a:xfrm>
            <a:off x="224071" y="2004090"/>
            <a:ext cx="8715882" cy="3708135"/>
          </a:xfrm>
        </p:spPr>
        <p:txBody>
          <a:bodyPr>
            <a:normAutofit fontScale="90000"/>
          </a:bodyPr>
          <a:lstStyle/>
          <a:p>
            <a:pPr>
              <a:lnSpc>
                <a:spcPct val="200000"/>
              </a:lnSpc>
              <a:spcAft>
                <a:spcPts val="1351"/>
              </a:spcAft>
              <a:defRPr/>
            </a:pPr>
            <a:r>
              <a:rPr lang="en-US" sz="3700" dirty="0">
                <a:solidFill>
                  <a:srgbClr val="793374"/>
                </a:solidFill>
              </a:rPr>
              <a:t>Join Us</a:t>
            </a:r>
            <a:br>
              <a:rPr lang="en-US" dirty="0"/>
            </a:br>
            <a:r>
              <a:rPr lang="en-US" dirty="0"/>
              <a:t>	   </a:t>
            </a:r>
            <a:r>
              <a:rPr lang="en-US" sz="2700" dirty="0"/>
              <a:t>Subscribe—and Contribute to-- the E-Update</a:t>
            </a:r>
            <a:br>
              <a:rPr lang="en-US" sz="2700" dirty="0"/>
            </a:br>
            <a:r>
              <a:rPr lang="en-US" sz="2700" dirty="0"/>
              <a:t>					  Become a Partner</a:t>
            </a:r>
            <a:br>
              <a:rPr lang="en-US" sz="2700" dirty="0"/>
            </a:br>
            <a:r>
              <a:rPr lang="en-US" sz="2700" dirty="0"/>
              <a:t>									</a:t>
            </a:r>
            <a:endParaRPr lang="en-US" sz="2700" baseline="30000" dirty="0"/>
          </a:p>
        </p:txBody>
      </p:sp>
      <p:sp>
        <p:nvSpPr>
          <p:cNvPr id="14339" name="Text Placeholder 6"/>
          <p:cNvSpPr>
            <a:spLocks noGrp="1"/>
          </p:cNvSpPr>
          <p:nvPr>
            <p:ph type="subTitle" idx="1"/>
          </p:nvPr>
        </p:nvSpPr>
        <p:spPr>
          <a:xfrm>
            <a:off x="148205" y="6042287"/>
            <a:ext cx="3391575" cy="492241"/>
          </a:xfrm>
        </p:spPr>
        <p:txBody>
          <a:bodyPr>
            <a:noAutofit/>
          </a:bodyPr>
          <a:lstStyle/>
          <a:p>
            <a:pPr eaLnBrk="1" hangingPunct="1"/>
            <a:r>
              <a:rPr lang="en-US" b="1" dirty="0">
                <a:latin typeface="Arial" charset="0"/>
                <a:cs typeface="Arial" charset="0"/>
              </a:rPr>
              <a:t>millionhearts.hhs.gov</a:t>
            </a:r>
          </a:p>
        </p:txBody>
      </p:sp>
      <p:grpSp>
        <p:nvGrpSpPr>
          <p:cNvPr id="2" name="Group 1"/>
          <p:cNvGrpSpPr/>
          <p:nvPr/>
        </p:nvGrpSpPr>
        <p:grpSpPr>
          <a:xfrm>
            <a:off x="413" y="3394281"/>
            <a:ext cx="4147249" cy="2362517"/>
            <a:chOff x="-2300369" y="4296900"/>
            <a:chExt cx="5523905" cy="3146741"/>
          </a:xfrm>
        </p:grpSpPr>
        <p:pic>
          <p:nvPicPr>
            <p:cNvPr id="2055" name="Picture 7" descr="C:\Users\ekrebbs.ALTARUM.000\Desktop\handshak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465" r="12175"/>
            <a:stretch/>
          </p:blipFill>
          <p:spPr bwMode="auto">
            <a:xfrm>
              <a:off x="-204425" y="5574475"/>
              <a:ext cx="1213709" cy="1053047"/>
            </a:xfrm>
            <a:prstGeom prst="roundRect">
              <a:avLst>
                <a:gd name="adj" fmla="val 8594"/>
              </a:avLst>
            </a:prstGeom>
            <a:solidFill>
              <a:srgbClr val="FFFFFF">
                <a:shade val="85000"/>
              </a:srgbClr>
            </a:solidFill>
            <a:ln w="57150">
              <a:solidFill>
                <a:schemeClr val="tx1">
                  <a:lumMod val="75000"/>
                  <a:lumOff val="25000"/>
                </a:schemeClr>
              </a:solidFill>
            </a:ln>
            <a:effectLst/>
          </p:spPr>
        </p:pic>
        <p:pic>
          <p:nvPicPr>
            <p:cNvPr id="2057" name="Picture 9" descr="http://icons.iconarchive.com/icons/visualpharm/icons8-metro-style/512/Very-Basic-Checked-checkbox-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0369" y="4296900"/>
              <a:ext cx="1128394" cy="112839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Users\ekrebbs.ALTARUM.000\Desktop\group20of20people20-20520core20values.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546" r="9906"/>
            <a:stretch/>
          </p:blipFill>
          <p:spPr bwMode="auto">
            <a:xfrm>
              <a:off x="2037654" y="6405418"/>
              <a:ext cx="1185882" cy="1038223"/>
            </a:xfrm>
            <a:prstGeom prst="roundRect">
              <a:avLst>
                <a:gd name="adj" fmla="val 8594"/>
              </a:avLst>
            </a:prstGeom>
            <a:solidFill>
              <a:srgbClr val="FFFFFF">
                <a:shade val="85000"/>
              </a:srgbClr>
            </a:solidFill>
            <a:ln w="57150">
              <a:solidFill>
                <a:schemeClr val="tx1">
                  <a:lumMod val="75000"/>
                  <a:lumOff val="25000"/>
                </a:schemeClr>
              </a:solidFill>
            </a:ln>
            <a:effectLst/>
          </p:spPr>
        </p:pic>
      </p:grpSp>
      <p:pic>
        <p:nvPicPr>
          <p:cNvPr id="2061" name="Picture 13" descr="P:\PROJECT FOLDERS\8112 CDC DHDSP\8112-602 MH Messages and Materials\Janet's Presentations\closing-icons.png"/>
          <p:cNvPicPr>
            <a:picLocks noChangeAspect="1" noChangeArrowheads="1"/>
          </p:cNvPicPr>
          <p:nvPr/>
        </p:nvPicPr>
        <p:blipFill rotWithShape="1">
          <a:blip r:embed="rId7">
            <a:extLst>
              <a:ext uri="{28A0092B-C50C-407E-A947-70E740481C1C}">
                <a14:useLocalDpi xmlns:a14="http://schemas.microsoft.com/office/drawing/2010/main" val="0"/>
              </a:ext>
            </a:extLst>
          </a:blip>
          <a:srcRect l="4432"/>
          <a:stretch/>
        </p:blipFill>
        <p:spPr bwMode="auto">
          <a:xfrm>
            <a:off x="3615646" y="5812496"/>
            <a:ext cx="5520065" cy="10526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54737" y="5238132"/>
            <a:ext cx="4198102" cy="439039"/>
          </a:xfrm>
          <a:prstGeom prst="rect">
            <a:avLst/>
          </a:prstGeom>
          <a:noFill/>
        </p:spPr>
        <p:txBody>
          <a:bodyPr wrap="square" lIns="64866" tIns="32358" rIns="64866" bIns="32358" rtlCol="0">
            <a:spAutoFit/>
          </a:bodyPr>
          <a:lstStyle/>
          <a:p>
            <a:pPr defTabSz="862452"/>
            <a:r>
              <a:rPr lang="en-US" sz="2400" b="1" dirty="0">
                <a:solidFill>
                  <a:srgbClr val="993937"/>
                </a:solidFill>
              </a:rPr>
              <a:t>Be One in a Million Hearts</a:t>
            </a:r>
            <a:r>
              <a:rPr lang="en-US" sz="2400" b="1" baseline="30000" dirty="0">
                <a:solidFill>
                  <a:srgbClr val="993937"/>
                </a:solidFill>
              </a:rPr>
              <a:t>®</a:t>
            </a:r>
            <a:endParaRPr lang="en-US" sz="2400" b="1" dirty="0">
              <a:solidFill>
                <a:srgbClr val="993937"/>
              </a:solidFill>
            </a:endParaRPr>
          </a:p>
        </p:txBody>
      </p:sp>
    </p:spTree>
    <p:extLst>
      <p:ext uri="{BB962C8B-B14F-4D97-AF65-F5344CB8AC3E}">
        <p14:creationId xmlns:p14="http://schemas.microsoft.com/office/powerpoint/2010/main" val="232257657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485800"/>
            <a:ext cx="8229600" cy="1143000"/>
          </a:xfrm>
        </p:spPr>
        <p:txBody>
          <a:bodyPr>
            <a:normAutofit/>
          </a:bodyPr>
          <a:lstStyle/>
          <a:p>
            <a:pPr eaLnBrk="1" hangingPunct="1"/>
            <a:r>
              <a:rPr lang="en-US" dirty="0">
                <a:solidFill>
                  <a:srgbClr val="953735"/>
                </a:solidFill>
              </a:rPr>
              <a:t>Getting to a Million by 2017:</a:t>
            </a:r>
            <a:br>
              <a:rPr lang="en-US" dirty="0">
                <a:solidFill>
                  <a:srgbClr val="953735"/>
                </a:solidFill>
              </a:rPr>
            </a:br>
            <a:r>
              <a:rPr lang="en-US" i="1" dirty="0">
                <a:solidFill>
                  <a:srgbClr val="953735"/>
                </a:solidFill>
              </a:rPr>
              <a:t>Targets for the ABCS</a:t>
            </a:r>
          </a:p>
        </p:txBody>
      </p:sp>
      <p:graphicFrame>
        <p:nvGraphicFramePr>
          <p:cNvPr id="6" name="Content Placeholder 3"/>
          <p:cNvGraphicFramePr>
            <a:graphicFrameLocks noGrp="1"/>
          </p:cNvGraphicFramePr>
          <p:nvPr>
            <p:ph idx="1"/>
          </p:nvPr>
        </p:nvGraphicFramePr>
        <p:xfrm>
          <a:off x="457679" y="1705724"/>
          <a:ext cx="8228646" cy="3803075"/>
        </p:xfrm>
        <a:graphic>
          <a:graphicData uri="http://schemas.openxmlformats.org/drawingml/2006/table">
            <a:tbl>
              <a:tblPr firstRow="1" bandRow="1">
                <a:tableStyleId>{21E4AEA4-8DFA-4A89-87EB-49C32662AFE0}</a:tableStyleId>
              </a:tblPr>
              <a:tblGrid>
                <a:gridCol w="3380157">
                  <a:extLst>
                    <a:ext uri="{9D8B030D-6E8A-4147-A177-3AD203B41FA5}">
                      <a16:colId xmlns:a16="http://schemas.microsoft.com/office/drawing/2014/main" val="20000"/>
                    </a:ext>
                  </a:extLst>
                </a:gridCol>
                <a:gridCol w="1909934">
                  <a:extLst>
                    <a:ext uri="{9D8B030D-6E8A-4147-A177-3AD203B41FA5}">
                      <a16:colId xmlns:a16="http://schemas.microsoft.com/office/drawing/2014/main" val="20001"/>
                    </a:ext>
                  </a:extLst>
                </a:gridCol>
                <a:gridCol w="1680741">
                  <a:extLst>
                    <a:ext uri="{9D8B030D-6E8A-4147-A177-3AD203B41FA5}">
                      <a16:colId xmlns:a16="http://schemas.microsoft.com/office/drawing/2014/main" val="20002"/>
                    </a:ext>
                  </a:extLst>
                </a:gridCol>
                <a:gridCol w="1257814">
                  <a:extLst>
                    <a:ext uri="{9D8B030D-6E8A-4147-A177-3AD203B41FA5}">
                      <a16:colId xmlns:a16="http://schemas.microsoft.com/office/drawing/2014/main" val="20003"/>
                    </a:ext>
                  </a:extLst>
                </a:gridCol>
              </a:tblGrid>
              <a:tr h="1029758">
                <a:tc>
                  <a:txBody>
                    <a:bodyPr/>
                    <a:lstStyle/>
                    <a:p>
                      <a:pPr algn="ctr"/>
                      <a:r>
                        <a:rPr lang="en-US" sz="2100" dirty="0">
                          <a:latin typeface="Arial" pitchFamily="34" charset="0"/>
                          <a:cs typeface="Arial" pitchFamily="34" charset="0"/>
                        </a:rPr>
                        <a:t>Intervention</a:t>
                      </a:r>
                      <a:endParaRPr lang="en-US" sz="2100" dirty="0">
                        <a:solidFill>
                          <a:srgbClr val="002060"/>
                        </a:solidFill>
                        <a:latin typeface="Arial" pitchFamily="34" charset="0"/>
                        <a:cs typeface="Arial" pitchFamily="34" charset="0"/>
                      </a:endParaRPr>
                    </a:p>
                  </a:txBody>
                  <a:tcPr marL="68283" marR="68283" marT="34318" marB="34318" anchor="ctr">
                    <a:solidFill>
                      <a:srgbClr val="4C216D"/>
                    </a:solidFill>
                  </a:tcPr>
                </a:tc>
                <a:tc>
                  <a:txBody>
                    <a:bodyPr/>
                    <a:lstStyle/>
                    <a:p>
                      <a:pPr algn="ctr"/>
                      <a:r>
                        <a:rPr lang="en-US" sz="2100" dirty="0">
                          <a:solidFill>
                            <a:schemeClr val="bg1"/>
                          </a:solidFill>
                          <a:latin typeface="Arial" pitchFamily="34" charset="0"/>
                          <a:cs typeface="Arial" pitchFamily="34" charset="0"/>
                        </a:rPr>
                        <a:t>Pre-Initiative</a:t>
                      </a:r>
                      <a:r>
                        <a:rPr lang="en-US" sz="2100" baseline="0" dirty="0">
                          <a:solidFill>
                            <a:schemeClr val="bg1"/>
                          </a:solidFill>
                          <a:latin typeface="Arial" pitchFamily="34" charset="0"/>
                          <a:cs typeface="Arial" pitchFamily="34" charset="0"/>
                        </a:rPr>
                        <a:t> </a:t>
                      </a:r>
                      <a:r>
                        <a:rPr lang="en-US" sz="2100" dirty="0">
                          <a:solidFill>
                            <a:schemeClr val="bg1"/>
                          </a:solidFill>
                          <a:latin typeface="Arial" pitchFamily="34" charset="0"/>
                          <a:cs typeface="Arial" pitchFamily="34" charset="0"/>
                        </a:rPr>
                        <a:t>Estimate</a:t>
                      </a:r>
                    </a:p>
                    <a:p>
                      <a:pPr algn="ctr"/>
                      <a:r>
                        <a:rPr lang="en-US" sz="2100" dirty="0">
                          <a:solidFill>
                            <a:schemeClr val="bg1"/>
                          </a:solidFill>
                          <a:latin typeface="Arial" pitchFamily="34" charset="0"/>
                          <a:cs typeface="Arial" pitchFamily="34" charset="0"/>
                        </a:rPr>
                        <a:t>2009-2010</a:t>
                      </a:r>
                    </a:p>
                  </a:txBody>
                  <a:tcPr marL="68283" marR="68283" marT="34318" marB="34318" anchor="ctr">
                    <a:solidFill>
                      <a:srgbClr val="4C216D"/>
                    </a:solidFill>
                  </a:tcPr>
                </a:tc>
                <a:tc>
                  <a:txBody>
                    <a:bodyPr/>
                    <a:lstStyle/>
                    <a:p>
                      <a:pPr algn="ctr"/>
                      <a:r>
                        <a:rPr lang="en-US" sz="2100" baseline="0" dirty="0">
                          <a:solidFill>
                            <a:schemeClr val="lt1"/>
                          </a:solidFill>
                          <a:latin typeface="Arial" pitchFamily="34" charset="0"/>
                          <a:cs typeface="Arial" pitchFamily="34" charset="0"/>
                        </a:rPr>
                        <a:t>2017 Population-wide Goal</a:t>
                      </a:r>
                      <a:endParaRPr lang="en-US" sz="2100" dirty="0">
                        <a:solidFill>
                          <a:srgbClr val="002060"/>
                        </a:solidFill>
                        <a:latin typeface="Arial" pitchFamily="34" charset="0"/>
                        <a:cs typeface="Arial" pitchFamily="34" charset="0"/>
                      </a:endParaRPr>
                    </a:p>
                  </a:txBody>
                  <a:tcPr marL="68283" marR="68283" marT="34318" marB="34318" anchor="ctr">
                    <a:solidFill>
                      <a:srgbClr val="4C216D"/>
                    </a:solidFill>
                  </a:tcPr>
                </a:tc>
                <a:tc>
                  <a:txBody>
                    <a:bodyPr/>
                    <a:lstStyle/>
                    <a:p>
                      <a:pPr algn="ctr"/>
                      <a:r>
                        <a:rPr lang="en-US" sz="2100" dirty="0">
                          <a:solidFill>
                            <a:schemeClr val="bg1"/>
                          </a:solidFill>
                          <a:latin typeface="Arial" pitchFamily="34" charset="0"/>
                          <a:cs typeface="Arial" pitchFamily="34" charset="0"/>
                        </a:rPr>
                        <a:t>2017 Clinical</a:t>
                      </a:r>
                      <a:r>
                        <a:rPr lang="en-US" sz="2100" baseline="0" dirty="0">
                          <a:solidFill>
                            <a:schemeClr val="bg1"/>
                          </a:solidFill>
                          <a:latin typeface="Arial" pitchFamily="34" charset="0"/>
                          <a:cs typeface="Arial" pitchFamily="34" charset="0"/>
                        </a:rPr>
                        <a:t> Target</a:t>
                      </a:r>
                      <a:endParaRPr lang="en-US" sz="2100" i="1" dirty="0">
                        <a:solidFill>
                          <a:schemeClr val="bg1"/>
                        </a:solidFill>
                        <a:latin typeface="Arial" pitchFamily="34" charset="0"/>
                        <a:cs typeface="Arial" pitchFamily="34" charset="0"/>
                      </a:endParaRPr>
                    </a:p>
                  </a:txBody>
                  <a:tcPr marL="68283" marR="68283" marT="34318" marB="34318" anchor="ctr">
                    <a:solidFill>
                      <a:srgbClr val="4C216D"/>
                    </a:solidFill>
                  </a:tcPr>
                </a:tc>
                <a:extLst>
                  <a:ext uri="{0D108BD9-81ED-4DB2-BD59-A6C34878D82A}">
                    <a16:rowId xmlns:a16="http://schemas.microsoft.com/office/drawing/2014/main" val="10000"/>
                  </a:ext>
                </a:extLst>
              </a:tr>
              <a:tr h="766510">
                <a:tc>
                  <a:txBody>
                    <a:bodyPr/>
                    <a:lstStyle/>
                    <a:p>
                      <a:pPr algn="l"/>
                      <a:r>
                        <a:rPr lang="en-US" sz="2100" b="1" baseline="0" dirty="0">
                          <a:solidFill>
                            <a:srgbClr val="FF0000"/>
                          </a:solidFill>
                          <a:latin typeface="Arial" pitchFamily="34" charset="0"/>
                          <a:cs typeface="Arial" pitchFamily="34" charset="0"/>
                        </a:rPr>
                        <a:t>A</a:t>
                      </a:r>
                      <a:r>
                        <a:rPr lang="en-US" sz="2100" baseline="0" dirty="0">
                          <a:solidFill>
                            <a:schemeClr val="bg1"/>
                          </a:solidFill>
                          <a:latin typeface="Arial" pitchFamily="34" charset="0"/>
                          <a:cs typeface="Arial" pitchFamily="34" charset="0"/>
                        </a:rPr>
                        <a:t>spirin when appropriate</a:t>
                      </a:r>
                      <a:endParaRPr lang="en-US" sz="2100" dirty="0">
                        <a:solidFill>
                          <a:schemeClr val="bg1"/>
                        </a:solidFill>
                        <a:latin typeface="Arial" pitchFamily="34" charset="0"/>
                        <a:cs typeface="Arial" pitchFamily="34" charset="0"/>
                      </a:endParaRPr>
                    </a:p>
                  </a:txBody>
                  <a:tcPr marL="90949" marR="90949" marT="45710" marB="45710" anchor="ctr">
                    <a:solidFill>
                      <a:srgbClr val="9D87B7"/>
                    </a:solidFill>
                  </a:tcPr>
                </a:tc>
                <a:tc>
                  <a:txBody>
                    <a:bodyPr/>
                    <a:lstStyle/>
                    <a:p>
                      <a:pPr algn="ctr"/>
                      <a:r>
                        <a:rPr lang="en-US" sz="2100" dirty="0">
                          <a:solidFill>
                            <a:schemeClr val="bg1"/>
                          </a:solidFill>
                          <a:latin typeface="Arial" pitchFamily="34" charset="0"/>
                          <a:cs typeface="Arial" pitchFamily="34" charset="0"/>
                        </a:rPr>
                        <a:t>54%</a:t>
                      </a:r>
                    </a:p>
                  </a:txBody>
                  <a:tcPr marL="90949" marR="90949" marT="45710" marB="45710" anchor="ctr">
                    <a:solidFill>
                      <a:srgbClr val="9D87B7"/>
                    </a:solidFill>
                  </a:tcPr>
                </a:tc>
                <a:tc>
                  <a:txBody>
                    <a:bodyPr/>
                    <a:lstStyle/>
                    <a:p>
                      <a:pPr algn="ctr"/>
                      <a:r>
                        <a:rPr lang="en-US" sz="2100" dirty="0">
                          <a:solidFill>
                            <a:schemeClr val="bg1"/>
                          </a:solidFill>
                          <a:latin typeface="Arial" pitchFamily="34" charset="0"/>
                          <a:cs typeface="Arial" pitchFamily="34" charset="0"/>
                        </a:rPr>
                        <a:t>65%</a:t>
                      </a:r>
                    </a:p>
                  </a:txBody>
                  <a:tcPr marL="90949" marR="90949" marT="45710" marB="45710" anchor="ctr">
                    <a:solidFill>
                      <a:srgbClr val="9D87B7"/>
                    </a:solidFill>
                  </a:tcPr>
                </a:tc>
                <a:tc>
                  <a:txBody>
                    <a:bodyPr/>
                    <a:lstStyle/>
                    <a:p>
                      <a:pPr algn="ctr"/>
                      <a:r>
                        <a:rPr lang="en-US" sz="2100" dirty="0">
                          <a:solidFill>
                            <a:schemeClr val="bg1"/>
                          </a:solidFill>
                          <a:latin typeface="Arial" pitchFamily="34" charset="0"/>
                          <a:cs typeface="Arial" pitchFamily="34" charset="0"/>
                        </a:rPr>
                        <a:t>70%</a:t>
                      </a:r>
                    </a:p>
                  </a:txBody>
                  <a:tcPr marL="90949" marR="90949" marT="45710" marB="45710" anchor="ctr">
                    <a:solidFill>
                      <a:srgbClr val="9D87B7"/>
                    </a:solidFill>
                  </a:tcPr>
                </a:tc>
                <a:extLst>
                  <a:ext uri="{0D108BD9-81ED-4DB2-BD59-A6C34878D82A}">
                    <a16:rowId xmlns:a16="http://schemas.microsoft.com/office/drawing/2014/main" val="10001"/>
                  </a:ext>
                </a:extLst>
              </a:tr>
              <a:tr h="674471">
                <a:tc>
                  <a:txBody>
                    <a:bodyPr/>
                    <a:lstStyle/>
                    <a:p>
                      <a:pPr algn="l"/>
                      <a:r>
                        <a:rPr lang="en-US" sz="2100" b="1" kern="1200" baseline="0" dirty="0">
                          <a:solidFill>
                            <a:srgbClr val="FF0000"/>
                          </a:solidFill>
                          <a:latin typeface="Arial" pitchFamily="34" charset="0"/>
                          <a:ea typeface="+mn-ea"/>
                          <a:cs typeface="Arial" pitchFamily="34" charset="0"/>
                        </a:rPr>
                        <a:t>B</a:t>
                      </a:r>
                      <a:r>
                        <a:rPr lang="en-US" sz="2100" dirty="0">
                          <a:solidFill>
                            <a:schemeClr val="bg1"/>
                          </a:solidFill>
                          <a:latin typeface="Arial" pitchFamily="34" charset="0"/>
                          <a:cs typeface="Arial" pitchFamily="34" charset="0"/>
                        </a:rPr>
                        <a:t>lood pressure c</a:t>
                      </a:r>
                      <a:r>
                        <a:rPr lang="en-US" sz="2100" baseline="0" dirty="0">
                          <a:solidFill>
                            <a:schemeClr val="bg1"/>
                          </a:solidFill>
                          <a:latin typeface="Arial" pitchFamily="34" charset="0"/>
                          <a:cs typeface="Arial" pitchFamily="34" charset="0"/>
                        </a:rPr>
                        <a:t>ontrol</a:t>
                      </a:r>
                      <a:endParaRPr lang="en-US" sz="2100" dirty="0">
                        <a:solidFill>
                          <a:schemeClr val="bg1"/>
                        </a:solidFill>
                        <a:latin typeface="Arial" pitchFamily="34" charset="0"/>
                        <a:cs typeface="Arial" pitchFamily="34" charset="0"/>
                      </a:endParaRPr>
                    </a:p>
                  </a:txBody>
                  <a:tcPr marL="90949" marR="90949" marT="45710" marB="45710" anchor="ctr">
                    <a:solidFill>
                      <a:srgbClr val="793374"/>
                    </a:solidFill>
                  </a:tcPr>
                </a:tc>
                <a:tc>
                  <a:txBody>
                    <a:bodyPr/>
                    <a:lstStyle/>
                    <a:p>
                      <a:pPr algn="ctr"/>
                      <a:r>
                        <a:rPr lang="en-US" sz="2100" dirty="0">
                          <a:solidFill>
                            <a:schemeClr val="bg1"/>
                          </a:solidFill>
                          <a:latin typeface="Arial" pitchFamily="34" charset="0"/>
                          <a:cs typeface="Arial" pitchFamily="34" charset="0"/>
                        </a:rPr>
                        <a:t>52%</a:t>
                      </a:r>
                    </a:p>
                  </a:txBody>
                  <a:tcPr marL="90949" marR="90949" marT="45710" marB="45710" anchor="ctr">
                    <a:solidFill>
                      <a:srgbClr val="793374"/>
                    </a:solidFill>
                  </a:tcPr>
                </a:tc>
                <a:tc>
                  <a:txBody>
                    <a:bodyPr/>
                    <a:lstStyle/>
                    <a:p>
                      <a:pPr algn="ctr"/>
                      <a:r>
                        <a:rPr lang="en-US" sz="2100" dirty="0">
                          <a:solidFill>
                            <a:schemeClr val="bg1"/>
                          </a:solidFill>
                          <a:latin typeface="Arial" pitchFamily="34" charset="0"/>
                          <a:cs typeface="Arial" pitchFamily="34" charset="0"/>
                        </a:rPr>
                        <a:t>65%</a:t>
                      </a:r>
                    </a:p>
                  </a:txBody>
                  <a:tcPr marL="90949" marR="90949" marT="45710" marB="45710" anchor="ctr">
                    <a:solidFill>
                      <a:srgbClr val="793374"/>
                    </a:solidFill>
                  </a:tcPr>
                </a:tc>
                <a:tc>
                  <a:txBody>
                    <a:bodyPr/>
                    <a:lstStyle/>
                    <a:p>
                      <a:pPr algn="ctr"/>
                      <a:r>
                        <a:rPr lang="en-US" sz="2100" dirty="0">
                          <a:solidFill>
                            <a:schemeClr val="bg1"/>
                          </a:solidFill>
                          <a:latin typeface="Arial" pitchFamily="34" charset="0"/>
                          <a:cs typeface="Arial" pitchFamily="34" charset="0"/>
                        </a:rPr>
                        <a:t>70%</a:t>
                      </a:r>
                    </a:p>
                  </a:txBody>
                  <a:tcPr marL="90949" marR="90949" marT="45710" marB="45710" anchor="ctr">
                    <a:solidFill>
                      <a:srgbClr val="793374"/>
                    </a:solidFill>
                  </a:tcPr>
                </a:tc>
                <a:extLst>
                  <a:ext uri="{0D108BD9-81ED-4DB2-BD59-A6C34878D82A}">
                    <a16:rowId xmlns:a16="http://schemas.microsoft.com/office/drawing/2014/main" val="10002"/>
                  </a:ext>
                </a:extLst>
              </a:tr>
              <a:tr h="659401">
                <a:tc>
                  <a:txBody>
                    <a:bodyPr/>
                    <a:lstStyle/>
                    <a:p>
                      <a:pPr algn="l"/>
                      <a:r>
                        <a:rPr lang="en-US" sz="2100" b="1" kern="1200" baseline="0" dirty="0">
                          <a:solidFill>
                            <a:srgbClr val="FF0000"/>
                          </a:solidFill>
                          <a:latin typeface="Arial" pitchFamily="34" charset="0"/>
                          <a:ea typeface="+mn-ea"/>
                          <a:cs typeface="Arial" pitchFamily="34" charset="0"/>
                        </a:rPr>
                        <a:t>C</a:t>
                      </a:r>
                      <a:r>
                        <a:rPr lang="en-US" sz="2100" dirty="0">
                          <a:solidFill>
                            <a:schemeClr val="bg1"/>
                          </a:solidFill>
                          <a:latin typeface="Arial" pitchFamily="34" charset="0"/>
                          <a:cs typeface="Arial" pitchFamily="34" charset="0"/>
                        </a:rPr>
                        <a:t>holesterol management</a:t>
                      </a:r>
                    </a:p>
                  </a:txBody>
                  <a:tcPr marL="90949" marR="90949" marT="45710" marB="45710" anchor="ctr">
                    <a:solidFill>
                      <a:srgbClr val="9D87B7"/>
                    </a:solidFill>
                  </a:tcPr>
                </a:tc>
                <a:tc>
                  <a:txBody>
                    <a:bodyPr/>
                    <a:lstStyle/>
                    <a:p>
                      <a:pPr algn="ctr"/>
                      <a:r>
                        <a:rPr lang="en-US" sz="2100" dirty="0">
                          <a:solidFill>
                            <a:schemeClr val="bg1"/>
                          </a:solidFill>
                          <a:latin typeface="Arial" pitchFamily="34" charset="0"/>
                          <a:cs typeface="Arial" pitchFamily="34" charset="0"/>
                        </a:rPr>
                        <a:t>33%</a:t>
                      </a:r>
                    </a:p>
                  </a:txBody>
                  <a:tcPr marL="90949" marR="90949" marT="45710" marB="45710" anchor="ctr">
                    <a:solidFill>
                      <a:srgbClr val="9D87B7"/>
                    </a:solidFill>
                  </a:tcPr>
                </a:tc>
                <a:tc>
                  <a:txBody>
                    <a:bodyPr/>
                    <a:lstStyle/>
                    <a:p>
                      <a:pPr algn="ctr"/>
                      <a:r>
                        <a:rPr lang="en-US" sz="2100" dirty="0">
                          <a:solidFill>
                            <a:schemeClr val="bg1"/>
                          </a:solidFill>
                          <a:latin typeface="Arial" pitchFamily="34" charset="0"/>
                          <a:cs typeface="Arial" pitchFamily="34" charset="0"/>
                        </a:rPr>
                        <a:t>65%</a:t>
                      </a:r>
                    </a:p>
                  </a:txBody>
                  <a:tcPr marL="90949" marR="90949" marT="45710" marB="45710" anchor="ctr">
                    <a:solidFill>
                      <a:srgbClr val="9D87B7"/>
                    </a:solidFill>
                  </a:tcPr>
                </a:tc>
                <a:tc>
                  <a:txBody>
                    <a:bodyPr/>
                    <a:lstStyle/>
                    <a:p>
                      <a:pPr algn="ctr"/>
                      <a:r>
                        <a:rPr lang="en-US" sz="2100" dirty="0">
                          <a:solidFill>
                            <a:schemeClr val="bg1"/>
                          </a:solidFill>
                          <a:latin typeface="Arial" pitchFamily="34" charset="0"/>
                          <a:cs typeface="Arial" pitchFamily="34" charset="0"/>
                        </a:rPr>
                        <a:t>70%</a:t>
                      </a:r>
                    </a:p>
                  </a:txBody>
                  <a:tcPr marL="90949" marR="90949" marT="45710" marB="45710" anchor="ctr">
                    <a:solidFill>
                      <a:srgbClr val="9D87B7"/>
                    </a:solidFill>
                  </a:tcPr>
                </a:tc>
                <a:extLst>
                  <a:ext uri="{0D108BD9-81ED-4DB2-BD59-A6C34878D82A}">
                    <a16:rowId xmlns:a16="http://schemas.microsoft.com/office/drawing/2014/main" val="10003"/>
                  </a:ext>
                </a:extLst>
              </a:tr>
              <a:tr h="672935">
                <a:tc>
                  <a:txBody>
                    <a:bodyPr/>
                    <a:lstStyle/>
                    <a:p>
                      <a:pPr algn="l"/>
                      <a:r>
                        <a:rPr lang="en-US" sz="2100" b="1" kern="1200" baseline="0" dirty="0">
                          <a:solidFill>
                            <a:srgbClr val="FF0000"/>
                          </a:solidFill>
                          <a:latin typeface="Arial" pitchFamily="34" charset="0"/>
                          <a:ea typeface="+mn-ea"/>
                          <a:cs typeface="Arial" pitchFamily="34" charset="0"/>
                        </a:rPr>
                        <a:t>S</a:t>
                      </a:r>
                      <a:r>
                        <a:rPr lang="en-US" sz="2100" dirty="0">
                          <a:solidFill>
                            <a:schemeClr val="bg1"/>
                          </a:solidFill>
                          <a:latin typeface="Arial" pitchFamily="34" charset="0"/>
                          <a:cs typeface="Arial" pitchFamily="34" charset="0"/>
                        </a:rPr>
                        <a:t>moking cessation</a:t>
                      </a:r>
                      <a:endParaRPr lang="en-US" sz="2100" baseline="0" dirty="0">
                        <a:solidFill>
                          <a:schemeClr val="bg1"/>
                        </a:solidFill>
                        <a:latin typeface="Arial" pitchFamily="34" charset="0"/>
                        <a:cs typeface="Arial" pitchFamily="34" charset="0"/>
                      </a:endParaRPr>
                    </a:p>
                  </a:txBody>
                  <a:tcPr marL="90949" marR="90949" marT="45710" marB="45710" anchor="ctr">
                    <a:solidFill>
                      <a:srgbClr val="793374"/>
                    </a:solidFill>
                  </a:tcPr>
                </a:tc>
                <a:tc>
                  <a:txBody>
                    <a:bodyPr/>
                    <a:lstStyle/>
                    <a:p>
                      <a:pPr algn="ctr"/>
                      <a:r>
                        <a:rPr lang="en-US" sz="2100" dirty="0">
                          <a:solidFill>
                            <a:schemeClr val="bg1"/>
                          </a:solidFill>
                          <a:latin typeface="Arial" pitchFamily="34" charset="0"/>
                          <a:cs typeface="Arial" pitchFamily="34" charset="0"/>
                        </a:rPr>
                        <a:t>22%</a:t>
                      </a:r>
                      <a:r>
                        <a:rPr lang="en-US" sz="2100" baseline="0" dirty="0">
                          <a:solidFill>
                            <a:schemeClr val="bg1"/>
                          </a:solidFill>
                          <a:latin typeface="Arial" pitchFamily="34" charset="0"/>
                          <a:cs typeface="Arial" pitchFamily="34" charset="0"/>
                        </a:rPr>
                        <a:t> </a:t>
                      </a:r>
                      <a:endParaRPr lang="en-US" sz="2100" dirty="0">
                        <a:solidFill>
                          <a:schemeClr val="bg1"/>
                        </a:solidFill>
                        <a:latin typeface="Arial" pitchFamily="34" charset="0"/>
                        <a:cs typeface="Arial" pitchFamily="34" charset="0"/>
                      </a:endParaRPr>
                    </a:p>
                  </a:txBody>
                  <a:tcPr marL="90949" marR="90949" marT="45710" marB="45710" anchor="ctr">
                    <a:solidFill>
                      <a:srgbClr val="793374"/>
                    </a:solidFill>
                  </a:tcPr>
                </a:tc>
                <a:tc>
                  <a:txBody>
                    <a:bodyPr/>
                    <a:lstStyle/>
                    <a:p>
                      <a:pPr algn="ctr"/>
                      <a:r>
                        <a:rPr lang="en-US" sz="2100" dirty="0">
                          <a:solidFill>
                            <a:schemeClr val="bg1"/>
                          </a:solidFill>
                          <a:latin typeface="Arial" pitchFamily="34" charset="0"/>
                          <a:cs typeface="Arial" pitchFamily="34" charset="0"/>
                        </a:rPr>
                        <a:t>65%</a:t>
                      </a:r>
                    </a:p>
                  </a:txBody>
                  <a:tcPr marL="90949" marR="90949" marT="45710" marB="45710" anchor="ctr">
                    <a:solidFill>
                      <a:srgbClr val="793374"/>
                    </a:solidFill>
                  </a:tcPr>
                </a:tc>
                <a:tc>
                  <a:txBody>
                    <a:bodyPr/>
                    <a:lstStyle/>
                    <a:p>
                      <a:pPr algn="ctr"/>
                      <a:r>
                        <a:rPr lang="en-US" sz="2100" dirty="0">
                          <a:solidFill>
                            <a:schemeClr val="bg1"/>
                          </a:solidFill>
                          <a:latin typeface="Arial" pitchFamily="34" charset="0"/>
                          <a:cs typeface="Arial" pitchFamily="34" charset="0"/>
                        </a:rPr>
                        <a:t>70%</a:t>
                      </a:r>
                    </a:p>
                  </a:txBody>
                  <a:tcPr marL="90949" marR="90949" marT="45710" marB="45710" anchor="ctr">
                    <a:solidFill>
                      <a:srgbClr val="793374"/>
                    </a:solidFill>
                  </a:tcPr>
                </a:tc>
                <a:extLst>
                  <a:ext uri="{0D108BD9-81ED-4DB2-BD59-A6C34878D82A}">
                    <a16:rowId xmlns:a16="http://schemas.microsoft.com/office/drawing/2014/main" val="10004"/>
                  </a:ext>
                </a:extLst>
              </a:tr>
            </a:tbl>
          </a:graphicData>
        </a:graphic>
      </p:graphicFrame>
      <p:sp>
        <p:nvSpPr>
          <p:cNvPr id="20530" name="Rectangle 1"/>
          <p:cNvSpPr>
            <a:spLocks noChangeArrowheads="1"/>
          </p:cNvSpPr>
          <p:nvPr/>
        </p:nvSpPr>
        <p:spPr bwMode="auto">
          <a:xfrm>
            <a:off x="1606160" y="6321822"/>
            <a:ext cx="7204118" cy="24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312" tIns="44724" rIns="89312" bIns="44724">
            <a:spAutoFit/>
          </a:bodyPr>
          <a:lstStyle/>
          <a:p>
            <a:pPr defTabSz="444787" fontAlgn="base">
              <a:spcBef>
                <a:spcPct val="0"/>
              </a:spcBef>
              <a:spcAft>
                <a:spcPct val="0"/>
              </a:spcAft>
            </a:pPr>
            <a:r>
              <a:rPr lang="en-US" sz="1000" dirty="0">
                <a:solidFill>
                  <a:prstClr val="black"/>
                </a:solidFill>
                <a:latin typeface="Arial" pitchFamily="34" charset="0"/>
                <a:cs typeface="Arial" pitchFamily="34" charset="0"/>
              </a:rPr>
              <a:t>National Ambulatory Medical Care Survey,  National Health and Nutrition Examination Survey</a:t>
            </a:r>
          </a:p>
        </p:txBody>
      </p:sp>
      <p:sp>
        <p:nvSpPr>
          <p:cNvPr id="20531" name="Rectangle 5"/>
          <p:cNvSpPr txBox="1">
            <a:spLocks noGrp="1" noChangeArrowheads="1"/>
          </p:cNvSpPr>
          <p:nvPr/>
        </p:nvSpPr>
        <p:spPr bwMode="auto">
          <a:xfrm>
            <a:off x="1" y="6552882"/>
            <a:ext cx="8229839" cy="38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312" tIns="44724" rIns="89312" bIns="44724"/>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defTabSz="606425" eaLnBrk="0" fontAlgn="base" hangingPunct="0">
              <a:spcBef>
                <a:spcPct val="0"/>
              </a:spcBef>
              <a:spcAft>
                <a:spcPct val="0"/>
              </a:spcAft>
              <a:defRPr sz="2400">
                <a:solidFill>
                  <a:schemeClr val="tx1"/>
                </a:solidFill>
                <a:latin typeface="Arial" pitchFamily="34" charset="0"/>
              </a:defRPr>
            </a:lvl6pPr>
            <a:lvl7pPr marL="2971800" indent="-228600" defTabSz="606425" eaLnBrk="0" fontAlgn="base" hangingPunct="0">
              <a:spcBef>
                <a:spcPct val="0"/>
              </a:spcBef>
              <a:spcAft>
                <a:spcPct val="0"/>
              </a:spcAft>
              <a:defRPr sz="2400">
                <a:solidFill>
                  <a:schemeClr val="tx1"/>
                </a:solidFill>
                <a:latin typeface="Arial" pitchFamily="34" charset="0"/>
              </a:defRPr>
            </a:lvl7pPr>
            <a:lvl8pPr marL="3429000" indent="-228600" defTabSz="606425" eaLnBrk="0" fontAlgn="base" hangingPunct="0">
              <a:spcBef>
                <a:spcPct val="0"/>
              </a:spcBef>
              <a:spcAft>
                <a:spcPct val="0"/>
              </a:spcAft>
              <a:defRPr sz="2400">
                <a:solidFill>
                  <a:schemeClr val="tx1"/>
                </a:solidFill>
                <a:latin typeface="Arial" pitchFamily="34" charset="0"/>
              </a:defRPr>
            </a:lvl8pPr>
            <a:lvl9pPr marL="3886200" indent="-228600" defTabSz="606425" eaLnBrk="0" fontAlgn="base" hangingPunct="0">
              <a:spcBef>
                <a:spcPct val="0"/>
              </a:spcBef>
              <a:spcAft>
                <a:spcPct val="0"/>
              </a:spcAft>
              <a:defRPr sz="2400">
                <a:solidFill>
                  <a:schemeClr val="tx1"/>
                </a:solidFill>
                <a:latin typeface="Arial" pitchFamily="34" charset="0"/>
              </a:defRPr>
            </a:lvl9pPr>
          </a:lstStyle>
          <a:p>
            <a:pPr defTabSz="444787" eaLnBrk="1" fontAlgn="base" hangingPunct="1">
              <a:spcBef>
                <a:spcPct val="0"/>
              </a:spcBef>
              <a:spcAft>
                <a:spcPct val="0"/>
              </a:spcAft>
            </a:pPr>
            <a:fld id="{01960A18-00BF-42CB-844A-A13865E42A81}" type="slidenum">
              <a:rPr lang="en-US" sz="1000">
                <a:solidFill>
                  <a:srgbClr val="FFFFFF"/>
                </a:solidFill>
                <a:latin typeface="Myriad Pro"/>
                <a:ea typeface="MS PGothic" pitchFamily="34" charset="-128"/>
              </a:rPr>
              <a:pPr defTabSz="444787" eaLnBrk="1" fontAlgn="base" hangingPunct="1">
                <a:spcBef>
                  <a:spcPct val="0"/>
                </a:spcBef>
                <a:spcAft>
                  <a:spcPct val="0"/>
                </a:spcAft>
              </a:pPr>
              <a:t>8</a:t>
            </a:fld>
            <a:endParaRPr lang="ru-RU" sz="1000">
              <a:solidFill>
                <a:srgbClr val="FFFFFF"/>
              </a:solidFill>
              <a:latin typeface="Myriad Pro"/>
              <a:ea typeface="MS PGothic" pitchFamily="34" charset="-128"/>
            </a:endParaRPr>
          </a:p>
        </p:txBody>
      </p:sp>
      <p:sp>
        <p:nvSpPr>
          <p:cNvPr id="2" name="Slide Number Placeholder 1"/>
          <p:cNvSpPr>
            <a:spLocks noGrp="1"/>
          </p:cNvSpPr>
          <p:nvPr>
            <p:ph type="sldNum" sz="quarter" idx="4294967295"/>
          </p:nvPr>
        </p:nvSpPr>
        <p:spPr>
          <a:xfrm>
            <a:off x="6628929" y="6492875"/>
            <a:ext cx="2057400" cy="365125"/>
          </a:xfrm>
          <a:prstGeom prst="rect">
            <a:avLst/>
          </a:prstGeom>
        </p:spPr>
        <p:txBody>
          <a:bodyPr/>
          <a:lstStyle/>
          <a:p>
            <a:fld id="{C11B6FD8-C4EA-4E12-8F8B-977C40125608}"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50618912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
            <a:ext cx="9144000" cy="6858000"/>
          </a:xfrm>
          <a:prstGeom prst="rect">
            <a:avLst/>
          </a:prstGeom>
        </p:spPr>
      </p:pic>
      <p:sp>
        <p:nvSpPr>
          <p:cNvPr id="5" name="TextBox 4"/>
          <p:cNvSpPr txBox="1"/>
          <p:nvPr/>
        </p:nvSpPr>
        <p:spPr>
          <a:xfrm>
            <a:off x="914400" y="2883932"/>
            <a:ext cx="7144604" cy="2739211"/>
          </a:xfrm>
          <a:prstGeom prst="rect">
            <a:avLst/>
          </a:prstGeom>
          <a:noFill/>
        </p:spPr>
        <p:txBody>
          <a:bodyPr wrap="square" rtlCol="0" anchor="ctr">
            <a:spAutoFit/>
          </a:bodyPr>
          <a:lstStyle/>
          <a:p>
            <a:pPr algn="ctr" defTabSz="685800"/>
            <a:endParaRPr lang="en-US" sz="2800" dirty="0">
              <a:solidFill>
                <a:prstClr val="white"/>
              </a:solidFill>
              <a:latin typeface="Arial Black" panose="020B0A04020102020204" pitchFamily="34" charset="0"/>
              <a:cs typeface="Arial" panose="020B0604020202020204" pitchFamily="34" charset="0"/>
            </a:endParaRPr>
          </a:p>
          <a:p>
            <a:pPr algn="ctr" defTabSz="685800"/>
            <a:r>
              <a:rPr lang="en-US" sz="3200" dirty="0">
                <a:solidFill>
                  <a:prstClr val="white"/>
                </a:solidFill>
                <a:latin typeface="Arial Black" panose="020B0A04020102020204" pitchFamily="34" charset="0"/>
                <a:cs typeface="Arial" panose="020B0604020202020204" pitchFamily="34" charset="0"/>
              </a:rPr>
              <a:t>Q &amp; A</a:t>
            </a:r>
          </a:p>
          <a:p>
            <a:pPr algn="ctr" defTabSz="685800"/>
            <a:endParaRPr lang="en-US" sz="2800" i="1" dirty="0">
              <a:solidFill>
                <a:prstClr val="white"/>
              </a:solidFill>
              <a:latin typeface="Arial Black" panose="020B0A04020102020204" pitchFamily="34" charset="0"/>
              <a:cs typeface="Arial" panose="020B0604020202020204" pitchFamily="34" charset="0"/>
            </a:endParaRPr>
          </a:p>
          <a:p>
            <a:pPr algn="ctr" defTabSz="685800"/>
            <a:r>
              <a:rPr lang="en-US" sz="3200" dirty="0">
                <a:solidFill>
                  <a:prstClr val="white"/>
                </a:solidFill>
                <a:latin typeface="Arial Black" panose="020B0A04020102020204" pitchFamily="34" charset="0"/>
                <a:cs typeface="Arial" panose="020B0604020202020204" pitchFamily="34" charset="0"/>
              </a:rPr>
              <a:t>Group Interaction</a:t>
            </a:r>
          </a:p>
          <a:p>
            <a:pPr algn="ctr" defTabSz="685800"/>
            <a:endParaRPr lang="en-US" sz="2800" i="1" dirty="0">
              <a:solidFill>
                <a:prstClr val="white"/>
              </a:solidFill>
              <a:latin typeface="Arial Black" panose="020B0A04020102020204" pitchFamily="34" charset="0"/>
              <a:cs typeface="Arial" panose="020B0604020202020204" pitchFamily="34" charset="0"/>
            </a:endParaRPr>
          </a:p>
          <a:p>
            <a:pPr algn="ctr" defTabSz="685800"/>
            <a:endParaRPr lang="en-US" sz="1200" dirty="0">
              <a:solidFill>
                <a:prstClr val="white"/>
              </a:solidFill>
              <a:latin typeface="Arial" panose="020B0604020202020204" pitchFamily="34" charset="0"/>
              <a:cs typeface="Arial" panose="020B0604020202020204" pitchFamily="34" charset="0"/>
            </a:endParaRPr>
          </a:p>
          <a:p>
            <a:pPr algn="ctr" defTabSz="685800"/>
            <a:endParaRPr lang="en-US" sz="12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20675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99698" y="3451911"/>
            <a:ext cx="7144604" cy="523220"/>
          </a:xfrm>
          <a:prstGeom prst="rect">
            <a:avLst/>
          </a:prstGeom>
          <a:noFill/>
        </p:spPr>
        <p:txBody>
          <a:bodyPr wrap="square" rtlCol="0">
            <a:spAutoFit/>
          </a:bodyPr>
          <a:lstStyle/>
          <a:p>
            <a:pPr algn="ctr" defTabSz="685800"/>
            <a:r>
              <a:rPr lang="en-US" sz="2800" dirty="0">
                <a:solidFill>
                  <a:prstClr val="white"/>
                </a:solidFill>
                <a:latin typeface="Arial Black" panose="020B0A04020102020204" pitchFamily="34" charset="0"/>
              </a:rPr>
              <a:t>LUNCH BREAK </a:t>
            </a:r>
            <a:endParaRPr lang="en-US" sz="2800" dirty="0">
              <a:solidFill>
                <a:prstClr val="white"/>
              </a:solidFill>
            </a:endParaRPr>
          </a:p>
        </p:txBody>
      </p:sp>
    </p:spTree>
    <p:extLst>
      <p:ext uri="{BB962C8B-B14F-4D97-AF65-F5344CB8AC3E}">
        <p14:creationId xmlns:p14="http://schemas.microsoft.com/office/powerpoint/2010/main" val="25254429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5250" y="0"/>
            <a:ext cx="8875059"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806867">
              <a:defRPr/>
            </a:pPr>
            <a:endParaRPr lang="en-US" sz="1588" dirty="0">
              <a:solidFill>
                <a:prstClr val="black"/>
              </a:solidFill>
            </a:endParaRPr>
          </a:p>
        </p:txBody>
      </p:sp>
      <p:sp>
        <p:nvSpPr>
          <p:cNvPr id="4" name="Freeform 3"/>
          <p:cNvSpPr/>
          <p:nvPr/>
        </p:nvSpPr>
        <p:spPr>
          <a:xfrm>
            <a:off x="134471" y="0"/>
            <a:ext cx="8875059" cy="2286000"/>
          </a:xfrm>
          <a:custGeom>
            <a:avLst/>
            <a:gdLst>
              <a:gd name="connsiteX0" fmla="*/ 0 w 10058400"/>
              <a:gd name="connsiteY0" fmla="*/ 0 h 2590800"/>
              <a:gd name="connsiteX1" fmla="*/ 10058400 w 10058400"/>
              <a:gd name="connsiteY1" fmla="*/ 0 h 2590800"/>
              <a:gd name="connsiteX2" fmla="*/ 10058400 w 10058400"/>
              <a:gd name="connsiteY2" fmla="*/ 2590800 h 2590800"/>
              <a:gd name="connsiteX3" fmla="*/ 0 w 10058400"/>
              <a:gd name="connsiteY3" fmla="*/ 2590800 h 2590800"/>
              <a:gd name="connsiteX4" fmla="*/ 0 w 10058400"/>
              <a:gd name="connsiteY4" fmla="*/ 0 h 25908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0058400" h="2590800">
                <a:moveTo>
                  <a:pt x="0" y="0"/>
                </a:moveTo>
                <a:lnTo>
                  <a:pt x="10058400" y="0"/>
                </a:lnTo>
                <a:lnTo>
                  <a:pt x="10058400" y="2590800"/>
                </a:lnTo>
                <a:lnTo>
                  <a:pt x="0" y="2590800"/>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06867">
              <a:defRPr/>
            </a:pPr>
            <a:endParaRPr lang="zh-CN" altLang="en-US" sz="1588">
              <a:solidFill>
                <a:prstClr val="white"/>
              </a:solidFill>
            </a:endParaRPr>
          </a:p>
        </p:txBody>
      </p:sp>
      <p:pic>
        <p:nvPicPr>
          <p:cNvPr id="665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71" y="0"/>
            <a:ext cx="8875059" cy="23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Box 1"/>
          <p:cNvSpPr txBox="1">
            <a:spLocks noChangeArrowheads="1"/>
          </p:cNvSpPr>
          <p:nvPr/>
        </p:nvSpPr>
        <p:spPr bwMode="auto">
          <a:xfrm>
            <a:off x="201706" y="2218765"/>
            <a:ext cx="8740588"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806867" fontAlgn="base">
              <a:lnSpc>
                <a:spcPts val="3000"/>
              </a:lnSpc>
              <a:spcBef>
                <a:spcPct val="0"/>
              </a:spcBef>
              <a:spcAft>
                <a:spcPct val="0"/>
              </a:spcAft>
              <a:buNone/>
            </a:pPr>
            <a:endParaRPr lang="en-US" altLang="zh-CN" sz="2824" b="1">
              <a:solidFill>
                <a:prstClr val="black"/>
              </a:solidFill>
              <a:latin typeface="Times New Roman" panose="02020603050405020304" pitchFamily="18" charset="0"/>
              <a:cs typeface="Times New Roman" panose="02020603050405020304" pitchFamily="18" charset="0"/>
            </a:endParaRPr>
          </a:p>
          <a:p>
            <a:pPr algn="ctr" defTabSz="806867" fontAlgn="base">
              <a:lnSpc>
                <a:spcPts val="3000"/>
              </a:lnSpc>
              <a:spcBef>
                <a:spcPct val="0"/>
              </a:spcBef>
              <a:spcAft>
                <a:spcPct val="0"/>
              </a:spcAft>
              <a:buNone/>
            </a:pPr>
            <a:endParaRPr lang="en-US" altLang="zh-CN" sz="2824" b="1">
              <a:solidFill>
                <a:prstClr val="black"/>
              </a:solidFill>
              <a:latin typeface="Times New Roman" panose="02020603050405020304" pitchFamily="18" charset="0"/>
              <a:cs typeface="Times New Roman" panose="02020603050405020304" pitchFamily="18" charset="0"/>
            </a:endParaRPr>
          </a:p>
          <a:p>
            <a:pPr algn="ctr" defTabSz="806867" fontAlgn="base">
              <a:lnSpc>
                <a:spcPts val="3000"/>
              </a:lnSpc>
              <a:spcBef>
                <a:spcPct val="0"/>
              </a:spcBef>
              <a:spcAft>
                <a:spcPct val="0"/>
              </a:spcAft>
              <a:buNone/>
            </a:pPr>
            <a:r>
              <a:rPr lang="en-US" altLang="zh-CN" sz="2824" b="1">
                <a:solidFill>
                  <a:prstClr val="black"/>
                </a:solidFill>
                <a:latin typeface="Times New Roman" panose="02020603050405020304" pitchFamily="18" charset="0"/>
                <a:cs typeface="Times New Roman" panose="02020603050405020304" pitchFamily="18" charset="0"/>
              </a:rPr>
              <a:t>Overview of the </a:t>
            </a:r>
          </a:p>
          <a:p>
            <a:pPr algn="ctr" defTabSz="806867" fontAlgn="base">
              <a:lnSpc>
                <a:spcPts val="3000"/>
              </a:lnSpc>
              <a:spcBef>
                <a:spcPct val="0"/>
              </a:spcBef>
              <a:spcAft>
                <a:spcPct val="0"/>
              </a:spcAft>
              <a:buNone/>
            </a:pPr>
            <a:r>
              <a:rPr lang="en-US" altLang="zh-CN" sz="2824" b="1">
                <a:solidFill>
                  <a:prstClr val="black"/>
                </a:solidFill>
                <a:latin typeface="Times New Roman" panose="02020603050405020304" pitchFamily="18" charset="0"/>
                <a:cs typeface="Times New Roman" panose="02020603050405020304" pitchFamily="18" charset="0"/>
              </a:rPr>
              <a:t>American Heart Association and </a:t>
            </a:r>
          </a:p>
          <a:p>
            <a:pPr algn="ctr" defTabSz="806867" fontAlgn="base">
              <a:lnSpc>
                <a:spcPts val="3000"/>
              </a:lnSpc>
              <a:spcBef>
                <a:spcPct val="0"/>
              </a:spcBef>
              <a:spcAft>
                <a:spcPct val="0"/>
              </a:spcAft>
              <a:buNone/>
            </a:pPr>
            <a:r>
              <a:rPr lang="en-US" altLang="zh-CN" sz="2824" b="1">
                <a:solidFill>
                  <a:prstClr val="black"/>
                </a:solidFill>
                <a:latin typeface="Times New Roman" panose="02020603050405020304" pitchFamily="18" charset="0"/>
                <a:cs typeface="Times New Roman" panose="02020603050405020304" pitchFamily="18" charset="0"/>
              </a:rPr>
              <a:t>Programs and Resources </a:t>
            </a:r>
          </a:p>
          <a:p>
            <a:pPr algn="ctr" defTabSz="806867" fontAlgn="base">
              <a:lnSpc>
                <a:spcPts val="3000"/>
              </a:lnSpc>
              <a:spcBef>
                <a:spcPct val="0"/>
              </a:spcBef>
              <a:spcAft>
                <a:spcPct val="0"/>
              </a:spcAft>
              <a:buNone/>
            </a:pPr>
            <a:r>
              <a:rPr lang="en-US" altLang="zh-CN" sz="2824" b="1">
                <a:solidFill>
                  <a:prstClr val="black"/>
                </a:solidFill>
                <a:latin typeface="Times New Roman" panose="02020603050405020304" pitchFamily="18" charset="0"/>
                <a:cs typeface="Times New Roman" panose="02020603050405020304" pitchFamily="18" charset="0"/>
              </a:rPr>
              <a:t>that align with Million Hearts</a:t>
            </a:r>
            <a:r>
              <a:rPr lang="en-US" altLang="en-US" sz="2824">
                <a:solidFill>
                  <a:prstClr val="black"/>
                </a:solidFill>
                <a:cs typeface="Times New Roman" panose="02020603050405020304" pitchFamily="18" charset="0"/>
              </a:rPr>
              <a:t>®</a:t>
            </a:r>
            <a:endParaRPr lang="en-US" altLang="zh-CN" sz="2824" b="1">
              <a:solidFill>
                <a:prstClr val="black"/>
              </a:solidFill>
              <a:latin typeface="Times New Roman" panose="02020603050405020304" pitchFamily="18" charset="0"/>
              <a:cs typeface="Times New Roman" panose="02020603050405020304" pitchFamily="18" charset="0"/>
            </a:endParaRPr>
          </a:p>
        </p:txBody>
      </p:sp>
      <p:pic>
        <p:nvPicPr>
          <p:cNvPr id="66566" name="Picture 7" descr="AHSA_LIW_Colo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61412" y="5530103"/>
            <a:ext cx="1393732" cy="90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29036476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7883" y="1210236"/>
            <a:ext cx="8068235" cy="4531379"/>
          </a:xfrm>
        </p:spPr>
        <p:txBody>
          <a:bodyPr/>
          <a:lstStyle/>
          <a:p>
            <a:pPr marL="0" indent="0" algn="ctr">
              <a:buNone/>
              <a:defRPr/>
            </a:pPr>
            <a:r>
              <a:rPr lang="en-US" sz="3177" b="1" dirty="0">
                <a:solidFill>
                  <a:srgbClr val="000000"/>
                </a:solidFill>
                <a:latin typeface="Times New Roman" panose="02020603050405020304" pitchFamily="18" charset="0"/>
                <a:cs typeface="Times New Roman" panose="02020603050405020304" pitchFamily="18" charset="0"/>
              </a:rPr>
              <a:t>Mission</a:t>
            </a:r>
          </a:p>
          <a:p>
            <a:pPr marL="0" indent="0" algn="ctr">
              <a:buNone/>
              <a:defRPr/>
            </a:pPr>
            <a:r>
              <a:rPr lang="en-US" sz="3177" dirty="0">
                <a:solidFill>
                  <a:srgbClr val="000000"/>
                </a:solidFill>
                <a:latin typeface="Times New Roman" panose="02020603050405020304" pitchFamily="18" charset="0"/>
                <a:cs typeface="Times New Roman" panose="02020603050405020304" pitchFamily="18" charset="0"/>
              </a:rPr>
              <a:t>Building healthier lives, free of cardiovascular diseases and stroke.</a:t>
            </a:r>
          </a:p>
          <a:p>
            <a:pPr marL="0" indent="0" algn="ctr">
              <a:buNone/>
              <a:defRPr/>
            </a:pPr>
            <a:endParaRPr lang="en-US" sz="3177" dirty="0">
              <a:solidFill>
                <a:srgbClr val="000000"/>
              </a:solidFill>
              <a:latin typeface="Times New Roman" panose="02020603050405020304" pitchFamily="18" charset="0"/>
              <a:cs typeface="Times New Roman" panose="02020603050405020304" pitchFamily="18" charset="0"/>
            </a:endParaRPr>
          </a:p>
          <a:p>
            <a:pPr marL="0" indent="0" algn="ctr">
              <a:buNone/>
              <a:defRPr/>
            </a:pPr>
            <a:r>
              <a:rPr lang="en-US" sz="3177" b="1" dirty="0">
                <a:solidFill>
                  <a:srgbClr val="000000"/>
                </a:solidFill>
                <a:latin typeface="Times New Roman" panose="02020603050405020304" pitchFamily="18" charset="0"/>
                <a:cs typeface="Times New Roman" panose="02020603050405020304" pitchFamily="18" charset="0"/>
              </a:rPr>
              <a:t>Our 2020 Impact Goal</a:t>
            </a:r>
          </a:p>
          <a:p>
            <a:pPr marL="0" indent="0" algn="ctr">
              <a:buNone/>
              <a:defRPr/>
            </a:pPr>
            <a:r>
              <a:rPr lang="en-US" sz="3177" dirty="0">
                <a:solidFill>
                  <a:srgbClr val="000000"/>
                </a:solidFill>
                <a:latin typeface="Times New Roman" panose="02020603050405020304" pitchFamily="18" charset="0"/>
                <a:cs typeface="Times New Roman" panose="02020603050405020304" pitchFamily="18" charset="0"/>
              </a:rPr>
              <a:t>By 2020 to improve the cardiovascular health of all Americans by 20% while reducing deaths from cardiovascular diseases and stroke by 20%.</a:t>
            </a:r>
          </a:p>
          <a:p>
            <a:pPr>
              <a:defRPr/>
            </a:pPr>
            <a:endParaRPr lang="en-US" dirty="0">
              <a:latin typeface="Times New Roman" panose="02020603050405020304" pitchFamily="18" charset="0"/>
              <a:cs typeface="Times New Roman" panose="02020603050405020304" pitchFamily="18" charset="0"/>
            </a:endParaRPr>
          </a:p>
        </p:txBody>
      </p:sp>
      <p:sp>
        <p:nvSpPr>
          <p:cNvPr id="6861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24">
                <a:solidFill>
                  <a:schemeClr val="tx1"/>
                </a:solidFill>
                <a:latin typeface="Calibri" panose="020F0502020204030204" pitchFamily="34" charset="0"/>
                <a:ea typeface="MS PGothic" panose="020B0600070205080204" pitchFamily="34" charset="-128"/>
              </a:defRPr>
            </a:lvl1pPr>
            <a:lvl2pPr marL="655579" indent="-252146">
              <a:spcBef>
                <a:spcPct val="20000"/>
              </a:spcBef>
              <a:buFont typeface="Arial" panose="020B0604020202020204" pitchFamily="34" charset="0"/>
              <a:buChar char="–"/>
              <a:defRPr sz="2471">
                <a:solidFill>
                  <a:schemeClr val="tx1"/>
                </a:solidFill>
                <a:latin typeface="Calibri" panose="020F0502020204030204" pitchFamily="34" charset="0"/>
                <a:ea typeface="MS PGothic" panose="020B0600070205080204" pitchFamily="34" charset="-128"/>
              </a:defRPr>
            </a:lvl2pPr>
            <a:lvl3pPr marL="1008583" indent="-201717">
              <a:spcBef>
                <a:spcPct val="20000"/>
              </a:spcBef>
              <a:buFont typeface="Arial" panose="020B0604020202020204" pitchFamily="34" charset="0"/>
              <a:buChar char="•"/>
              <a:defRPr sz="2118">
                <a:solidFill>
                  <a:schemeClr val="tx1"/>
                </a:solidFill>
                <a:latin typeface="Calibri" panose="020F0502020204030204" pitchFamily="34" charset="0"/>
                <a:ea typeface="MS PGothic" panose="020B0600070205080204" pitchFamily="34" charset="-128"/>
              </a:defRPr>
            </a:lvl3pPr>
            <a:lvl4pPr marL="1412016"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4pPr>
            <a:lvl5pPr marL="1815450"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5pPr>
            <a:lvl6pPr marL="22188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6pPr>
            <a:lvl7pPr marL="2622316"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7pPr>
            <a:lvl8pPr marL="3025750"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8pPr>
            <a:lvl9pPr marL="34291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A9D8D55E-2F3D-44A2-9EAB-B1EF2EE85D35}" type="slidenum">
              <a:rPr lang="en-US" altLang="en-US" sz="1059">
                <a:solidFill>
                  <a:srgbClr val="898989"/>
                </a:solidFill>
              </a:rPr>
              <a:pPr>
                <a:spcBef>
                  <a:spcPct val="0"/>
                </a:spcBef>
                <a:buFontTx/>
                <a:buNone/>
              </a:pPr>
              <a:t>83</a:t>
            </a:fld>
            <a:endParaRPr lang="en-US" altLang="en-US" sz="1059">
              <a:solidFill>
                <a:srgbClr val="898989"/>
              </a:solidFill>
            </a:endParaRPr>
          </a:p>
        </p:txBody>
      </p:sp>
    </p:spTree>
    <p:extLst>
      <p:ext uri="{BB962C8B-B14F-4D97-AF65-F5344CB8AC3E}">
        <p14:creationId xmlns:p14="http://schemas.microsoft.com/office/powerpoint/2010/main" val="9719297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endParaRPr lang="en-US" altLang="en-US"/>
          </a:p>
        </p:txBody>
      </p:sp>
      <p:sp>
        <p:nvSpPr>
          <p:cNvPr id="70659" name="Content Placeholder 2"/>
          <p:cNvSpPr>
            <a:spLocks noGrp="1"/>
          </p:cNvSpPr>
          <p:nvPr>
            <p:ph idx="1"/>
          </p:nvPr>
        </p:nvSpPr>
        <p:spPr/>
        <p:txBody>
          <a:bodyPr/>
          <a:lstStyle/>
          <a:p>
            <a:endParaRPr lang="en-US" altLang="en-US"/>
          </a:p>
        </p:txBody>
      </p:sp>
      <p:sp>
        <p:nvSpPr>
          <p:cNvPr id="7066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24">
                <a:solidFill>
                  <a:schemeClr val="tx1"/>
                </a:solidFill>
                <a:latin typeface="Calibri" panose="020F0502020204030204" pitchFamily="34" charset="0"/>
                <a:ea typeface="MS PGothic" panose="020B0600070205080204" pitchFamily="34" charset="-128"/>
              </a:defRPr>
            </a:lvl1pPr>
            <a:lvl2pPr marL="655579" indent="-252146">
              <a:spcBef>
                <a:spcPct val="20000"/>
              </a:spcBef>
              <a:buFont typeface="Arial" panose="020B0604020202020204" pitchFamily="34" charset="0"/>
              <a:buChar char="–"/>
              <a:defRPr sz="2471">
                <a:solidFill>
                  <a:schemeClr val="tx1"/>
                </a:solidFill>
                <a:latin typeface="Calibri" panose="020F0502020204030204" pitchFamily="34" charset="0"/>
                <a:ea typeface="MS PGothic" panose="020B0600070205080204" pitchFamily="34" charset="-128"/>
              </a:defRPr>
            </a:lvl2pPr>
            <a:lvl3pPr marL="1008583" indent="-201717">
              <a:spcBef>
                <a:spcPct val="20000"/>
              </a:spcBef>
              <a:buFont typeface="Arial" panose="020B0604020202020204" pitchFamily="34" charset="0"/>
              <a:buChar char="•"/>
              <a:defRPr sz="2118">
                <a:solidFill>
                  <a:schemeClr val="tx1"/>
                </a:solidFill>
                <a:latin typeface="Calibri" panose="020F0502020204030204" pitchFamily="34" charset="0"/>
                <a:ea typeface="MS PGothic" panose="020B0600070205080204" pitchFamily="34" charset="-128"/>
              </a:defRPr>
            </a:lvl3pPr>
            <a:lvl4pPr marL="1412016"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4pPr>
            <a:lvl5pPr marL="1815450"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5pPr>
            <a:lvl6pPr marL="22188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6pPr>
            <a:lvl7pPr marL="2622316"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7pPr>
            <a:lvl8pPr marL="3025750"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8pPr>
            <a:lvl9pPr marL="34291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A0FC1367-C84D-47F7-85AB-85B02EB01B0C}" type="slidenum">
              <a:rPr lang="en-US" altLang="en-US" sz="1059">
                <a:solidFill>
                  <a:srgbClr val="898989"/>
                </a:solidFill>
              </a:rPr>
              <a:pPr>
                <a:spcBef>
                  <a:spcPct val="0"/>
                </a:spcBef>
                <a:buFontTx/>
                <a:buNone/>
              </a:pPr>
              <a:t>84</a:t>
            </a:fld>
            <a:endParaRPr lang="en-US" altLang="en-US" sz="1059">
              <a:solidFill>
                <a:srgbClr val="898989"/>
              </a:solidFill>
            </a:endParaRPr>
          </a:p>
        </p:txBody>
      </p:sp>
      <p:pic>
        <p:nvPicPr>
          <p:cNvPr id="7066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904" y="140074"/>
            <a:ext cx="87630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69023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b="1">
                <a:solidFill>
                  <a:schemeClr val="tx1"/>
                </a:solidFill>
                <a:latin typeface="Times New Roman" panose="02020603050405020304" pitchFamily="18" charset="0"/>
                <a:cs typeface="Times New Roman" panose="02020603050405020304" pitchFamily="18" charset="0"/>
              </a:rPr>
              <a:t>Building a Culture of Health</a:t>
            </a:r>
            <a:endParaRPr lang="en-US" altLang="en-US"/>
          </a:p>
        </p:txBody>
      </p:sp>
      <p:sp>
        <p:nvSpPr>
          <p:cNvPr id="3" name="Content Placeholder 2"/>
          <p:cNvSpPr>
            <a:spLocks noGrp="1"/>
          </p:cNvSpPr>
          <p:nvPr>
            <p:ph idx="1"/>
          </p:nvPr>
        </p:nvSpPr>
        <p:spPr>
          <a:xfrm>
            <a:off x="537883" y="2487706"/>
            <a:ext cx="8068235" cy="2151529"/>
          </a:xfrm>
        </p:spPr>
        <p:txBody>
          <a:bodyPr/>
          <a:lstStyle/>
          <a:p>
            <a:pPr marL="0" indent="0" algn="ctr">
              <a:buNone/>
              <a:defRPr/>
            </a:pPr>
            <a:r>
              <a:rPr lang="en-US" sz="3353" dirty="0">
                <a:solidFill>
                  <a:schemeClr val="tx1">
                    <a:lumMod val="85000"/>
                    <a:lumOff val="15000"/>
                  </a:schemeClr>
                </a:solidFill>
                <a:latin typeface="Times New Roman" panose="02020603050405020304" pitchFamily="18" charset="0"/>
                <a:cs typeface="Times New Roman" panose="02020603050405020304" pitchFamily="18" charset="0"/>
              </a:rPr>
              <a:t>A culture in which people live, work, learn, play and pray in environments that support healthy behaviors, timely quality care and overall well-being.</a:t>
            </a:r>
          </a:p>
        </p:txBody>
      </p:sp>
      <p:sp>
        <p:nvSpPr>
          <p:cNvPr id="7270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24">
                <a:solidFill>
                  <a:schemeClr val="tx1"/>
                </a:solidFill>
                <a:latin typeface="Calibri" panose="020F0502020204030204" pitchFamily="34" charset="0"/>
                <a:ea typeface="MS PGothic" panose="020B0600070205080204" pitchFamily="34" charset="-128"/>
              </a:defRPr>
            </a:lvl1pPr>
            <a:lvl2pPr marL="655579" indent="-252146">
              <a:spcBef>
                <a:spcPct val="20000"/>
              </a:spcBef>
              <a:buFont typeface="Arial" panose="020B0604020202020204" pitchFamily="34" charset="0"/>
              <a:buChar char="–"/>
              <a:defRPr sz="2471">
                <a:solidFill>
                  <a:schemeClr val="tx1"/>
                </a:solidFill>
                <a:latin typeface="Calibri" panose="020F0502020204030204" pitchFamily="34" charset="0"/>
                <a:ea typeface="MS PGothic" panose="020B0600070205080204" pitchFamily="34" charset="-128"/>
              </a:defRPr>
            </a:lvl2pPr>
            <a:lvl3pPr marL="1008583" indent="-201717">
              <a:spcBef>
                <a:spcPct val="20000"/>
              </a:spcBef>
              <a:buFont typeface="Arial" panose="020B0604020202020204" pitchFamily="34" charset="0"/>
              <a:buChar char="•"/>
              <a:defRPr sz="2118">
                <a:solidFill>
                  <a:schemeClr val="tx1"/>
                </a:solidFill>
                <a:latin typeface="Calibri" panose="020F0502020204030204" pitchFamily="34" charset="0"/>
                <a:ea typeface="MS PGothic" panose="020B0600070205080204" pitchFamily="34" charset="-128"/>
              </a:defRPr>
            </a:lvl3pPr>
            <a:lvl4pPr marL="1412016"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4pPr>
            <a:lvl5pPr marL="1815450"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5pPr>
            <a:lvl6pPr marL="22188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6pPr>
            <a:lvl7pPr marL="2622316"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7pPr>
            <a:lvl8pPr marL="3025750"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8pPr>
            <a:lvl9pPr marL="34291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4C3EB1EC-0B6D-4500-8B8B-BA5E82078BCD}" type="slidenum">
              <a:rPr lang="en-US" altLang="en-US" sz="1059">
                <a:solidFill>
                  <a:srgbClr val="898989"/>
                </a:solidFill>
              </a:rPr>
              <a:pPr>
                <a:spcBef>
                  <a:spcPct val="0"/>
                </a:spcBef>
                <a:buFontTx/>
                <a:buNone/>
              </a:pPr>
              <a:t>85</a:t>
            </a:fld>
            <a:endParaRPr lang="en-US" altLang="en-US" sz="1059">
              <a:solidFill>
                <a:srgbClr val="898989"/>
              </a:solidFill>
            </a:endParaRPr>
          </a:p>
        </p:txBody>
      </p:sp>
    </p:spTree>
    <p:extLst>
      <p:ext uri="{BB962C8B-B14F-4D97-AF65-F5344CB8AC3E}">
        <p14:creationId xmlns:p14="http://schemas.microsoft.com/office/powerpoint/2010/main" val="36008623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537883" y="941294"/>
            <a:ext cx="8068235" cy="1344706"/>
          </a:xfrm>
        </p:spPr>
        <p:txBody>
          <a:bodyPr/>
          <a:lstStyle/>
          <a:p>
            <a:r>
              <a:rPr lang="en-US" altLang="en-US" b="1" dirty="0">
                <a:solidFill>
                  <a:schemeClr val="tx1"/>
                </a:solidFill>
                <a:latin typeface="Times New Roman" panose="02020603050405020304" pitchFamily="18" charset="0"/>
                <a:cs typeface="Times New Roman" panose="02020603050405020304" pitchFamily="18" charset="0"/>
              </a:rPr>
              <a:t>AHA and Million Hearts® </a:t>
            </a:r>
            <a:br>
              <a:rPr lang="en-US" altLang="en-US" b="1" dirty="0">
                <a:solidFill>
                  <a:schemeClr val="tx1"/>
                </a:solidFill>
                <a:latin typeface="Times New Roman" panose="02020603050405020304" pitchFamily="18" charset="0"/>
                <a:cs typeface="Times New Roman" panose="02020603050405020304" pitchFamily="18" charset="0"/>
              </a:rPr>
            </a:br>
            <a:r>
              <a:rPr lang="en-US" altLang="en-US" b="1" dirty="0">
                <a:solidFill>
                  <a:schemeClr val="tx1"/>
                </a:solidFill>
                <a:latin typeface="Times New Roman" panose="02020603050405020304" pitchFamily="18" charset="0"/>
                <a:cs typeface="Times New Roman" panose="02020603050405020304" pitchFamily="18" charset="0"/>
              </a:rPr>
              <a:t>Spotlight on Idaho</a:t>
            </a:r>
          </a:p>
        </p:txBody>
      </p:sp>
      <p:sp>
        <p:nvSpPr>
          <p:cNvPr id="3" name="Content Placeholder 2"/>
          <p:cNvSpPr>
            <a:spLocks noGrp="1"/>
          </p:cNvSpPr>
          <p:nvPr>
            <p:ph idx="1"/>
          </p:nvPr>
        </p:nvSpPr>
        <p:spPr>
          <a:xfrm>
            <a:off x="537883" y="2420470"/>
            <a:ext cx="8068235" cy="4034118"/>
          </a:xfrm>
        </p:spPr>
        <p:txBody>
          <a:bodyPr/>
          <a:lstStyle/>
          <a:p>
            <a:pPr marL="0" indent="0">
              <a:buNone/>
              <a:defRPr/>
            </a:pPr>
            <a:r>
              <a:rPr lang="en-US" dirty="0">
                <a:solidFill>
                  <a:schemeClr val="tx1">
                    <a:lumMod val="85000"/>
                    <a:lumOff val="15000"/>
                  </a:schemeClr>
                </a:solidFill>
                <a:latin typeface="Times New Roman" panose="02020603050405020304" pitchFamily="18" charset="0"/>
                <a:cs typeface="Times New Roman" panose="02020603050405020304" pitchFamily="18" charset="0"/>
              </a:rPr>
              <a:t>Advocacy Priorities</a:t>
            </a:r>
          </a:p>
          <a:p>
            <a:pPr>
              <a:defRPr/>
            </a:pPr>
            <a:r>
              <a:rPr lang="en-US" dirty="0">
                <a:solidFill>
                  <a:schemeClr val="tx1">
                    <a:lumMod val="85000"/>
                    <a:lumOff val="15000"/>
                  </a:schemeClr>
                </a:solidFill>
                <a:latin typeface="Times New Roman" panose="02020603050405020304" pitchFamily="18" charset="0"/>
                <a:cs typeface="Times New Roman" panose="02020603050405020304" pitchFamily="18" charset="0"/>
              </a:rPr>
              <a:t>Health Insurance Coverage - Close the Gap</a:t>
            </a:r>
          </a:p>
          <a:p>
            <a:pPr>
              <a:defRPr/>
            </a:pPr>
            <a:r>
              <a:rPr lang="en-US" dirty="0">
                <a:solidFill>
                  <a:schemeClr val="tx1">
                    <a:lumMod val="85000"/>
                    <a:lumOff val="15000"/>
                  </a:schemeClr>
                </a:solidFill>
                <a:latin typeface="Times New Roman" panose="02020603050405020304" pitchFamily="18" charset="0"/>
                <a:cs typeface="Times New Roman" panose="02020603050405020304" pitchFamily="18" charset="0"/>
              </a:rPr>
              <a:t>Time Sensitive Emergencies - Stroke and STEMI Designations and Registries</a:t>
            </a:r>
          </a:p>
          <a:p>
            <a:pPr>
              <a:defRPr/>
            </a:pPr>
            <a:r>
              <a:rPr lang="en-US" dirty="0">
                <a:solidFill>
                  <a:schemeClr val="tx1">
                    <a:lumMod val="85000"/>
                    <a:lumOff val="15000"/>
                  </a:schemeClr>
                </a:solidFill>
                <a:latin typeface="Times New Roman" panose="02020603050405020304" pitchFamily="18" charset="0"/>
                <a:cs typeface="Times New Roman" panose="02020603050405020304" pitchFamily="18" charset="0"/>
              </a:rPr>
              <a:t>Healthy and Active Programs - Safe Routes to School, P.E.</a:t>
            </a:r>
          </a:p>
          <a:p>
            <a:pPr>
              <a:defRPr/>
            </a:pPr>
            <a:r>
              <a:rPr lang="en-US" dirty="0">
                <a:solidFill>
                  <a:schemeClr val="tx1">
                    <a:lumMod val="85000"/>
                    <a:lumOff val="15000"/>
                  </a:schemeClr>
                </a:solidFill>
                <a:latin typeface="Times New Roman" panose="02020603050405020304" pitchFamily="18" charset="0"/>
                <a:cs typeface="Times New Roman" panose="02020603050405020304" pitchFamily="18" charset="0"/>
              </a:rPr>
              <a:t>Tobacco Free – Smoke Free Air, Tobacco Free Idaho, Tobacco to 21</a:t>
            </a:r>
          </a:p>
          <a:p>
            <a:pPr>
              <a:defRPr/>
            </a:pPr>
            <a:endParaRPr lang="en-US"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680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24">
                <a:solidFill>
                  <a:schemeClr val="tx1"/>
                </a:solidFill>
                <a:latin typeface="Calibri" panose="020F0502020204030204" pitchFamily="34" charset="0"/>
                <a:ea typeface="MS PGothic" panose="020B0600070205080204" pitchFamily="34" charset="-128"/>
              </a:defRPr>
            </a:lvl1pPr>
            <a:lvl2pPr marL="655579" indent="-252146">
              <a:spcBef>
                <a:spcPct val="20000"/>
              </a:spcBef>
              <a:buFont typeface="Arial" panose="020B0604020202020204" pitchFamily="34" charset="0"/>
              <a:buChar char="–"/>
              <a:defRPr sz="2471">
                <a:solidFill>
                  <a:schemeClr val="tx1"/>
                </a:solidFill>
                <a:latin typeface="Calibri" panose="020F0502020204030204" pitchFamily="34" charset="0"/>
                <a:ea typeface="MS PGothic" panose="020B0600070205080204" pitchFamily="34" charset="-128"/>
              </a:defRPr>
            </a:lvl2pPr>
            <a:lvl3pPr marL="1008583" indent="-201717">
              <a:spcBef>
                <a:spcPct val="20000"/>
              </a:spcBef>
              <a:buFont typeface="Arial" panose="020B0604020202020204" pitchFamily="34" charset="0"/>
              <a:buChar char="•"/>
              <a:defRPr sz="2118">
                <a:solidFill>
                  <a:schemeClr val="tx1"/>
                </a:solidFill>
                <a:latin typeface="Calibri" panose="020F0502020204030204" pitchFamily="34" charset="0"/>
                <a:ea typeface="MS PGothic" panose="020B0600070205080204" pitchFamily="34" charset="-128"/>
              </a:defRPr>
            </a:lvl3pPr>
            <a:lvl4pPr marL="1412016"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4pPr>
            <a:lvl5pPr marL="1815450" indent="-201717">
              <a:spcBef>
                <a:spcPct val="20000"/>
              </a:spcBef>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5pPr>
            <a:lvl6pPr marL="22188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6pPr>
            <a:lvl7pPr marL="2622316"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7pPr>
            <a:lvl8pPr marL="3025750"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8pPr>
            <a:lvl9pPr marL="3429183" indent="-201717" eaLnBrk="0" fontAlgn="base" hangingPunct="0">
              <a:spcBef>
                <a:spcPct val="20000"/>
              </a:spcBef>
              <a:spcAft>
                <a:spcPct val="0"/>
              </a:spcAft>
              <a:buFont typeface="Arial" panose="020B0604020202020204" pitchFamily="34" charset="0"/>
              <a:buChar char="»"/>
              <a:defRPr sz="1765">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6EDAD11A-70F4-4C1D-8F71-DCD29B4FF352}" type="slidenum">
              <a:rPr lang="en-US" altLang="en-US" sz="1059">
                <a:solidFill>
                  <a:srgbClr val="898989"/>
                </a:solidFill>
              </a:rPr>
              <a:pPr>
                <a:spcBef>
                  <a:spcPct val="0"/>
                </a:spcBef>
                <a:buFontTx/>
                <a:buNone/>
              </a:pPr>
              <a:t>86</a:t>
            </a:fld>
            <a:endParaRPr lang="en-US" altLang="en-US" sz="1059">
              <a:solidFill>
                <a:srgbClr val="898989"/>
              </a:solidFill>
            </a:endParaRPr>
          </a:p>
        </p:txBody>
      </p:sp>
    </p:spTree>
    <p:extLst>
      <p:ext uri="{BB962C8B-B14F-4D97-AF65-F5344CB8AC3E}">
        <p14:creationId xmlns:p14="http://schemas.microsoft.com/office/powerpoint/2010/main" val="14206532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857250"/>
            <a:ext cx="9144000" cy="2581275"/>
          </a:xfrm>
          <a:prstGeom prst="rect">
            <a:avLst/>
          </a:prstGeom>
          <a:solidFill>
            <a:srgbClr val="C23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5" name="Screen Shot 2015-04-22 at 10.59.12 AM.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421582" y="885825"/>
            <a:ext cx="2722418"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 name="Screen Shot 2015-04-22 at 10.59.12 AM.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20475" y="3644920"/>
            <a:ext cx="3605051" cy="18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 name="Screen Shot 2015-04-22 at 11.00.46 AM.png"/>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73311" y="3618275"/>
            <a:ext cx="3496541" cy="1925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0" name="AHSA_LIW_Color.png" descr="AHSA_LIW_Colo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2791" y="5120035"/>
            <a:ext cx="1219200" cy="794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 name="TextBox 1"/>
          <p:cNvSpPr txBox="1"/>
          <p:nvPr/>
        </p:nvSpPr>
        <p:spPr>
          <a:xfrm>
            <a:off x="217750" y="932594"/>
            <a:ext cx="5335115" cy="2192908"/>
          </a:xfrm>
          <a:prstGeom prst="rect">
            <a:avLst/>
          </a:prstGeom>
          <a:noFill/>
        </p:spPr>
        <p:txBody>
          <a:bodyPr wrap="none" rtlCol="0">
            <a:spAutoFit/>
          </a:bodyPr>
          <a:lstStyle/>
          <a:p>
            <a:pPr defTabSz="685800"/>
            <a:endParaRPr lang="en-US" sz="1350" dirty="0">
              <a:solidFill>
                <a:prstClr val="black"/>
              </a:solidFill>
            </a:endParaRPr>
          </a:p>
          <a:p>
            <a:pPr defTabSz="685800"/>
            <a:endParaRPr lang="en-US" sz="1350" dirty="0">
              <a:solidFill>
                <a:prstClr val="black"/>
              </a:solidFill>
            </a:endParaRPr>
          </a:p>
          <a:p>
            <a:pPr algn="ctr" defTabSz="685800"/>
            <a:r>
              <a:rPr lang="en-US" sz="1350" dirty="0">
                <a:solidFill>
                  <a:prstClr val="black"/>
                </a:solidFill>
              </a:rPr>
              <a:t> </a:t>
            </a:r>
            <a:r>
              <a:rPr lang="en-US" sz="2400" b="1" dirty="0">
                <a:solidFill>
                  <a:prstClr val="white"/>
                </a:solidFill>
                <a:latin typeface="Batang" panose="02030600000101010101" pitchFamily="18" charset="-127"/>
                <a:ea typeface="Batang" panose="02030600000101010101" pitchFamily="18" charset="-127"/>
              </a:rPr>
              <a:t>Advancing Million Hearts</a:t>
            </a:r>
            <a:r>
              <a:rPr lang="en-US" b="1" baseline="30000" dirty="0">
                <a:solidFill>
                  <a:prstClr val="white"/>
                </a:solidFill>
                <a:latin typeface="Batang" panose="02030600000101010101" pitchFamily="18" charset="-127"/>
                <a:ea typeface="Batang" panose="02030600000101010101" pitchFamily="18" charset="-127"/>
              </a:rPr>
              <a:t>®</a:t>
            </a:r>
            <a:r>
              <a:rPr lang="en-US" sz="2400" b="1" dirty="0">
                <a:solidFill>
                  <a:prstClr val="white"/>
                </a:solidFill>
                <a:latin typeface="Batang" panose="02030600000101010101" pitchFamily="18" charset="-127"/>
                <a:ea typeface="Batang" panose="02030600000101010101" pitchFamily="18" charset="-127"/>
              </a:rPr>
              <a:t>:</a:t>
            </a:r>
          </a:p>
          <a:p>
            <a:pPr algn="ctr" defTabSz="685800"/>
            <a:endParaRPr lang="en-US" sz="1350" b="1" dirty="0">
              <a:solidFill>
                <a:prstClr val="white"/>
              </a:solidFill>
              <a:latin typeface="Batang" panose="02030600000101010101" pitchFamily="18" charset="-127"/>
              <a:ea typeface="Batang" panose="02030600000101010101" pitchFamily="18" charset="-127"/>
            </a:endParaRPr>
          </a:p>
          <a:p>
            <a:pPr algn="ctr" defTabSz="685800"/>
            <a:r>
              <a:rPr lang="en-US" b="1" dirty="0">
                <a:solidFill>
                  <a:prstClr val="white"/>
                </a:solidFill>
                <a:latin typeface="Batang" panose="02030600000101010101" pitchFamily="18" charset="-127"/>
                <a:ea typeface="Batang" panose="02030600000101010101" pitchFamily="18" charset="-127"/>
              </a:rPr>
              <a:t>AHA and Heart Disease and Stroke Prevention </a:t>
            </a:r>
          </a:p>
          <a:p>
            <a:pPr algn="ctr" defTabSz="685800"/>
            <a:r>
              <a:rPr lang="en-US" b="1" dirty="0">
                <a:solidFill>
                  <a:prstClr val="white"/>
                </a:solidFill>
                <a:latin typeface="Batang" panose="02030600000101010101" pitchFamily="18" charset="-127"/>
                <a:ea typeface="Batang" panose="02030600000101010101" pitchFamily="18" charset="-127"/>
              </a:rPr>
              <a:t>Partners Working Together in Idaho</a:t>
            </a:r>
          </a:p>
          <a:p>
            <a:pPr algn="ctr" defTabSz="685800"/>
            <a:endParaRPr lang="en-US" b="1" dirty="0">
              <a:solidFill>
                <a:prstClr val="white"/>
              </a:solidFill>
              <a:latin typeface="Batang" panose="02030600000101010101" pitchFamily="18" charset="-127"/>
              <a:ea typeface="Batang" panose="02030600000101010101" pitchFamily="18" charset="-127"/>
            </a:endParaRPr>
          </a:p>
          <a:p>
            <a:pPr algn="ctr" defTabSz="685800"/>
            <a:r>
              <a:rPr lang="en-US" b="1" dirty="0">
                <a:solidFill>
                  <a:prstClr val="white"/>
                </a:solidFill>
                <a:latin typeface="Batang" panose="02030600000101010101" pitchFamily="18" charset="-127"/>
                <a:ea typeface="Batang" panose="02030600000101010101" pitchFamily="18" charset="-127"/>
              </a:rPr>
              <a:t>July 27, 2016</a:t>
            </a:r>
          </a:p>
        </p:txBody>
      </p:sp>
    </p:spTree>
    <p:extLst>
      <p:ext uri="{BB962C8B-B14F-4D97-AF65-F5344CB8AC3E}">
        <p14:creationId xmlns:p14="http://schemas.microsoft.com/office/powerpoint/2010/main" val="365888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flipV="1">
            <a:off x="0" y="4685576"/>
            <a:ext cx="9144000" cy="1313982"/>
          </a:xfrm>
          <a:prstGeom prst="rect">
            <a:avLst/>
          </a:prstGeom>
          <a:gradFill flip="none" rotWithShape="1">
            <a:gsLst>
              <a:gs pos="0">
                <a:schemeClr val="bg1">
                  <a:lumMod val="85000"/>
                </a:schemeClr>
              </a:gs>
              <a:gs pos="100000">
                <a:schemeClr val="bg1">
                  <a:lumMod val="95000"/>
                </a:schemeClr>
              </a:gs>
            </a:gsLst>
            <a:lin ang="5400000" scaled="1"/>
            <a:tileRect/>
          </a:gra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pic>
        <p:nvPicPr>
          <p:cNvPr id="9" name="Picture 27"/>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3724439"/>
            <a:ext cx="9144001" cy="125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0" name="Group 29"/>
          <p:cNvGrpSpPr/>
          <p:nvPr/>
        </p:nvGrpSpPr>
        <p:grpSpPr>
          <a:xfrm>
            <a:off x="95967" y="4319253"/>
            <a:ext cx="8952067" cy="624664"/>
            <a:chOff x="1572078" y="4982083"/>
            <a:chExt cx="8971245" cy="626002"/>
          </a:xfrm>
        </p:grpSpPr>
        <p:sp>
          <p:nvSpPr>
            <p:cNvPr id="14" name="Oval 13"/>
            <p:cNvSpPr/>
            <p:nvPr/>
          </p:nvSpPr>
          <p:spPr>
            <a:xfrm>
              <a:off x="2053587" y="4982083"/>
              <a:ext cx="620554" cy="626002"/>
            </a:xfrm>
            <a:prstGeom prst="ellipse">
              <a:avLst/>
            </a:prstGeom>
            <a:solidFill>
              <a:srgbClr val="769ACD"/>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none" lIns="34290" rIns="34290" rtlCol="0" anchor="ctr">
              <a:noAutofit/>
            </a:bodyPr>
            <a:lstStyle/>
            <a:p>
              <a:pPr algn="ctr" defTabSz="685800"/>
              <a:r>
                <a:rPr lang="en-US" b="1" dirty="0">
                  <a:solidFill>
                    <a:prstClr val="white"/>
                  </a:solidFill>
                </a:rPr>
                <a:t>2010</a:t>
              </a:r>
            </a:p>
          </p:txBody>
        </p:sp>
        <p:sp>
          <p:nvSpPr>
            <p:cNvPr id="15" name="Oval 14"/>
            <p:cNvSpPr/>
            <p:nvPr/>
          </p:nvSpPr>
          <p:spPr>
            <a:xfrm>
              <a:off x="9197408" y="5200079"/>
              <a:ext cx="245908" cy="248064"/>
            </a:xfrm>
            <a:prstGeom prst="ellipse">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sp>
          <p:nvSpPr>
            <p:cNvPr id="16" name="Oval 15"/>
            <p:cNvSpPr/>
            <p:nvPr/>
          </p:nvSpPr>
          <p:spPr>
            <a:xfrm>
              <a:off x="4559743" y="5200079"/>
              <a:ext cx="245908" cy="248064"/>
            </a:xfrm>
            <a:prstGeom prst="ellipse">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sp>
          <p:nvSpPr>
            <p:cNvPr id="17" name="Oval 16"/>
            <p:cNvSpPr/>
            <p:nvPr/>
          </p:nvSpPr>
          <p:spPr>
            <a:xfrm>
              <a:off x="6759743" y="5200079"/>
              <a:ext cx="245908" cy="248064"/>
            </a:xfrm>
            <a:prstGeom prst="ellipse">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sp>
          <p:nvSpPr>
            <p:cNvPr id="18" name="Oval 17"/>
            <p:cNvSpPr/>
            <p:nvPr/>
          </p:nvSpPr>
          <p:spPr>
            <a:xfrm>
              <a:off x="4009743" y="5200079"/>
              <a:ext cx="245908" cy="248064"/>
            </a:xfrm>
            <a:prstGeom prst="ellipse">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sp>
          <p:nvSpPr>
            <p:cNvPr id="19" name="Oval 18"/>
            <p:cNvSpPr/>
            <p:nvPr/>
          </p:nvSpPr>
          <p:spPr>
            <a:xfrm>
              <a:off x="5659743" y="5200079"/>
              <a:ext cx="245908" cy="248064"/>
            </a:xfrm>
            <a:prstGeom prst="ellipse">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sp>
          <p:nvSpPr>
            <p:cNvPr id="20" name="Oval 19"/>
            <p:cNvSpPr/>
            <p:nvPr/>
          </p:nvSpPr>
          <p:spPr>
            <a:xfrm>
              <a:off x="3459743" y="5200079"/>
              <a:ext cx="245908" cy="248064"/>
            </a:xfrm>
            <a:prstGeom prst="ellipse">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sp>
          <p:nvSpPr>
            <p:cNvPr id="21" name="Oval 20"/>
            <p:cNvSpPr/>
            <p:nvPr/>
          </p:nvSpPr>
          <p:spPr>
            <a:xfrm>
              <a:off x="1572078" y="5200079"/>
              <a:ext cx="245908" cy="248064"/>
            </a:xfrm>
            <a:prstGeom prst="ellipse">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sp>
          <p:nvSpPr>
            <p:cNvPr id="22" name="Oval 21"/>
            <p:cNvSpPr/>
            <p:nvPr/>
          </p:nvSpPr>
          <p:spPr>
            <a:xfrm>
              <a:off x="7776600" y="4982083"/>
              <a:ext cx="620554" cy="626002"/>
            </a:xfrm>
            <a:prstGeom prst="ellipse">
              <a:avLst/>
            </a:prstGeom>
            <a:solidFill>
              <a:srgbClr val="C00000"/>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none" lIns="34290" rIns="34290" rtlCol="0" anchor="ctr">
              <a:noAutofit/>
            </a:bodyPr>
            <a:lstStyle/>
            <a:p>
              <a:pPr algn="ctr" defTabSz="685800"/>
              <a:r>
                <a:rPr lang="en-US" b="1" dirty="0">
                  <a:solidFill>
                    <a:prstClr val="white"/>
                  </a:solidFill>
                </a:rPr>
                <a:t>2020</a:t>
              </a:r>
            </a:p>
          </p:txBody>
        </p:sp>
        <p:sp>
          <p:nvSpPr>
            <p:cNvPr id="23" name="Oval 22"/>
            <p:cNvSpPr/>
            <p:nvPr/>
          </p:nvSpPr>
          <p:spPr>
            <a:xfrm>
              <a:off x="9747408" y="5200079"/>
              <a:ext cx="245908" cy="248064"/>
            </a:xfrm>
            <a:prstGeom prst="ellipse">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sp>
          <p:nvSpPr>
            <p:cNvPr id="24" name="Oval 23"/>
            <p:cNvSpPr/>
            <p:nvPr/>
          </p:nvSpPr>
          <p:spPr>
            <a:xfrm>
              <a:off x="7309743" y="5200079"/>
              <a:ext cx="245908" cy="248064"/>
            </a:xfrm>
            <a:prstGeom prst="ellipse">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sp>
          <p:nvSpPr>
            <p:cNvPr id="25" name="Oval 24"/>
            <p:cNvSpPr/>
            <p:nvPr/>
          </p:nvSpPr>
          <p:spPr>
            <a:xfrm>
              <a:off x="6209743" y="5200079"/>
              <a:ext cx="245908" cy="248064"/>
            </a:xfrm>
            <a:prstGeom prst="ellipse">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sp>
          <p:nvSpPr>
            <p:cNvPr id="26" name="Oval 25"/>
            <p:cNvSpPr/>
            <p:nvPr/>
          </p:nvSpPr>
          <p:spPr>
            <a:xfrm>
              <a:off x="5109743" y="5200079"/>
              <a:ext cx="245908" cy="248064"/>
            </a:xfrm>
            <a:prstGeom prst="ellipse">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sp>
          <p:nvSpPr>
            <p:cNvPr id="27" name="Oval 26"/>
            <p:cNvSpPr/>
            <p:nvPr/>
          </p:nvSpPr>
          <p:spPr>
            <a:xfrm>
              <a:off x="8647408" y="5200079"/>
              <a:ext cx="245908" cy="248064"/>
            </a:xfrm>
            <a:prstGeom prst="ellipse">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sp>
          <p:nvSpPr>
            <p:cNvPr id="28" name="Oval 27"/>
            <p:cNvSpPr/>
            <p:nvPr/>
          </p:nvSpPr>
          <p:spPr>
            <a:xfrm>
              <a:off x="2909743" y="5200079"/>
              <a:ext cx="245908" cy="248064"/>
            </a:xfrm>
            <a:prstGeom prst="ellipse">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sp>
          <p:nvSpPr>
            <p:cNvPr id="29" name="Oval 28"/>
            <p:cNvSpPr/>
            <p:nvPr/>
          </p:nvSpPr>
          <p:spPr>
            <a:xfrm>
              <a:off x="10297415" y="5200079"/>
              <a:ext cx="245908" cy="248064"/>
            </a:xfrm>
            <a:prstGeom prst="ellipse">
              <a:avLst/>
            </a:prstGeom>
            <a:solidFill>
              <a:schemeClr val="bg1">
                <a:lumMod val="65000"/>
              </a:schemeClr>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grpSp>
      <p:sp>
        <p:nvSpPr>
          <p:cNvPr id="2" name="Title 1"/>
          <p:cNvSpPr>
            <a:spLocks noGrp="1"/>
          </p:cNvSpPr>
          <p:nvPr>
            <p:ph type="title"/>
          </p:nvPr>
        </p:nvSpPr>
        <p:spPr>
          <a:xfrm>
            <a:off x="252132" y="1050412"/>
            <a:ext cx="8310843" cy="398510"/>
          </a:xfrm>
        </p:spPr>
        <p:txBody>
          <a:bodyPr>
            <a:noAutofit/>
          </a:bodyPr>
          <a:lstStyle/>
          <a:p>
            <a:r>
              <a:rPr lang="en-US" sz="2700" dirty="0"/>
              <a:t>AHA | ASA 2020 Goal </a:t>
            </a:r>
          </a:p>
        </p:txBody>
      </p:sp>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88</a:t>
            </a:fld>
            <a:endParaRPr lang="en-US" dirty="0">
              <a:solidFill>
                <a:prstClr val="black">
                  <a:tint val="75000"/>
                </a:prstClr>
              </a:solidFill>
            </a:endParaRPr>
          </a:p>
        </p:txBody>
      </p:sp>
      <p:sp>
        <p:nvSpPr>
          <p:cNvPr id="5" name="Rectangle 4"/>
          <p:cNvSpPr/>
          <p:nvPr/>
        </p:nvSpPr>
        <p:spPr>
          <a:xfrm>
            <a:off x="3363833" y="1626719"/>
            <a:ext cx="5279442" cy="1013207"/>
          </a:xfrm>
          <a:prstGeom prst="rect">
            <a:avLst/>
          </a:prstGeom>
          <a:no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defTabSz="685800"/>
            <a:r>
              <a:rPr lang="en-US" b="1" dirty="0">
                <a:solidFill>
                  <a:srgbClr val="C00000"/>
                </a:solidFill>
              </a:rPr>
              <a:t>Improve the CV health of all Americans by 20% while reducing deaths from CV diseases and stroke by 20%.</a:t>
            </a:r>
          </a:p>
        </p:txBody>
      </p:sp>
      <p:sp>
        <p:nvSpPr>
          <p:cNvPr id="6" name="Title 1"/>
          <p:cNvSpPr txBox="1">
            <a:spLocks/>
          </p:cNvSpPr>
          <p:nvPr/>
        </p:nvSpPr>
        <p:spPr bwMode="auto">
          <a:xfrm>
            <a:off x="540940" y="1833133"/>
            <a:ext cx="2649930" cy="600377"/>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algn="ctr" defTabSz="685800">
              <a:defRPr/>
            </a:pPr>
            <a:r>
              <a:rPr lang="en-US" sz="2700" b="1" dirty="0">
                <a:solidFill>
                  <a:prstClr val="white">
                    <a:lumMod val="50000"/>
                  </a:prstClr>
                </a:solidFill>
                <a:ea typeface="Helvetica Neue"/>
                <a:cs typeface="Helvetica Neue"/>
              </a:rPr>
              <a:t>AHA 2020 GOAL</a:t>
            </a:r>
          </a:p>
        </p:txBody>
      </p:sp>
      <p:cxnSp>
        <p:nvCxnSpPr>
          <p:cNvPr id="7" name="Straight Connector 6"/>
          <p:cNvCxnSpPr/>
          <p:nvPr/>
        </p:nvCxnSpPr>
        <p:spPr>
          <a:xfrm>
            <a:off x="3204069" y="1731673"/>
            <a:ext cx="0" cy="803298"/>
          </a:xfrm>
          <a:prstGeom prst="line">
            <a:avLst/>
          </a:prstGeom>
          <a:ln w="38100">
            <a:solidFill>
              <a:srgbClr val="9F9F9F"/>
            </a:solidFill>
          </a:ln>
          <a:effectLst/>
        </p:spPr>
        <p:style>
          <a:lnRef idx="2">
            <a:schemeClr val="accent1"/>
          </a:lnRef>
          <a:fillRef idx="0">
            <a:schemeClr val="accent1"/>
          </a:fillRef>
          <a:effectRef idx="1">
            <a:schemeClr val="accent1"/>
          </a:effectRef>
          <a:fontRef idx="minor">
            <a:schemeClr val="tx1"/>
          </a:fontRef>
        </p:style>
      </p:cxnSp>
      <p:sp>
        <p:nvSpPr>
          <p:cNvPr id="33" name="Teardrop 32"/>
          <p:cNvSpPr/>
          <p:nvPr/>
        </p:nvSpPr>
        <p:spPr>
          <a:xfrm rot="8100000">
            <a:off x="704217" y="3349587"/>
            <a:ext cx="850455" cy="454432"/>
          </a:xfrm>
          <a:prstGeom prst="teardrop">
            <a:avLst>
              <a:gd name="adj" fmla="val 200000"/>
            </a:avLst>
          </a:prstGeom>
          <a:solidFill>
            <a:srgbClr val="769ACD"/>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spAutoFit/>
          </a:bodyPr>
          <a:lstStyle/>
          <a:p>
            <a:pPr algn="ctr" defTabSz="685800"/>
            <a:endParaRPr lang="en-US" sz="1500" b="1" dirty="0">
              <a:solidFill>
                <a:prstClr val="white"/>
              </a:solidFill>
              <a:latin typeface="Helvetica Neue"/>
            </a:endParaRPr>
          </a:p>
        </p:txBody>
      </p:sp>
      <p:sp>
        <p:nvSpPr>
          <p:cNvPr id="34" name="Rectangle 33"/>
          <p:cNvSpPr/>
          <p:nvPr/>
        </p:nvSpPr>
        <p:spPr>
          <a:xfrm>
            <a:off x="1498246" y="3220927"/>
            <a:ext cx="1664054" cy="738664"/>
          </a:xfrm>
          <a:prstGeom prst="rect">
            <a:avLst/>
          </a:prstGeom>
        </p:spPr>
        <p:txBody>
          <a:bodyPr wrap="square">
            <a:spAutoFit/>
          </a:bodyPr>
          <a:lstStyle/>
          <a:p>
            <a:pPr defTabSz="685800"/>
            <a:r>
              <a:rPr lang="en-US" sz="1500" b="1" dirty="0">
                <a:solidFill>
                  <a:srgbClr val="769ACD"/>
                </a:solidFill>
              </a:rPr>
              <a:t>2010</a:t>
            </a:r>
            <a:r>
              <a:rPr lang="en-US" sz="1500" b="1" dirty="0">
                <a:solidFill>
                  <a:srgbClr val="33889F"/>
                </a:solidFill>
              </a:rPr>
              <a:t> </a:t>
            </a:r>
            <a:br>
              <a:rPr lang="en-US" sz="1500" b="1" dirty="0">
                <a:solidFill>
                  <a:srgbClr val="33889F"/>
                </a:solidFill>
              </a:rPr>
            </a:br>
            <a:r>
              <a:rPr lang="en-US" sz="1350" b="1" dirty="0">
                <a:solidFill>
                  <a:prstClr val="black">
                    <a:lumMod val="75000"/>
                    <a:lumOff val="25000"/>
                  </a:prstClr>
                </a:solidFill>
              </a:rPr>
              <a:t>Reduce </a:t>
            </a:r>
            <a:r>
              <a:rPr lang="en-US" sz="1350" b="1" dirty="0" err="1">
                <a:solidFill>
                  <a:prstClr val="black">
                    <a:lumMod val="75000"/>
                    <a:lumOff val="25000"/>
                  </a:prstClr>
                </a:solidFill>
              </a:rPr>
              <a:t>CHD</a:t>
            </a:r>
            <a:r>
              <a:rPr lang="en-US" sz="1350" b="1" dirty="0">
                <a:solidFill>
                  <a:prstClr val="black">
                    <a:lumMod val="75000"/>
                    <a:lumOff val="25000"/>
                  </a:prstClr>
                </a:solidFill>
              </a:rPr>
              <a:t>, stroke, and risk by 25%.</a:t>
            </a:r>
          </a:p>
        </p:txBody>
      </p:sp>
      <p:sp>
        <p:nvSpPr>
          <p:cNvPr id="35" name="Teardrop 34"/>
          <p:cNvSpPr/>
          <p:nvPr/>
        </p:nvSpPr>
        <p:spPr>
          <a:xfrm rot="8100000">
            <a:off x="6418259" y="3349587"/>
            <a:ext cx="850455" cy="454432"/>
          </a:xfrm>
          <a:prstGeom prst="teardrop">
            <a:avLst>
              <a:gd name="adj" fmla="val 200000"/>
            </a:avLst>
          </a:prstGeom>
          <a:solidFill>
            <a:srgbClr val="C00000"/>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spAutoFit/>
          </a:bodyPr>
          <a:lstStyle/>
          <a:p>
            <a:pPr algn="ctr" defTabSz="685800"/>
            <a:endParaRPr lang="en-US" sz="1500" b="1" dirty="0">
              <a:solidFill>
                <a:prstClr val="white"/>
              </a:solidFill>
              <a:latin typeface="Helvetica Neue"/>
            </a:endParaRPr>
          </a:p>
        </p:txBody>
      </p:sp>
      <p:sp>
        <p:nvSpPr>
          <p:cNvPr id="36" name="Rectangle 35"/>
          <p:cNvSpPr/>
          <p:nvPr/>
        </p:nvSpPr>
        <p:spPr>
          <a:xfrm>
            <a:off x="7209114" y="3220926"/>
            <a:ext cx="1487212" cy="946413"/>
          </a:xfrm>
          <a:prstGeom prst="rect">
            <a:avLst/>
          </a:prstGeom>
        </p:spPr>
        <p:txBody>
          <a:bodyPr wrap="square">
            <a:spAutoFit/>
          </a:bodyPr>
          <a:lstStyle/>
          <a:p>
            <a:pPr defTabSz="685800"/>
            <a:r>
              <a:rPr lang="en-US" sz="1500" b="1" dirty="0">
                <a:solidFill>
                  <a:srgbClr val="C00000"/>
                </a:solidFill>
              </a:rPr>
              <a:t>2020 </a:t>
            </a:r>
            <a:br>
              <a:rPr lang="en-US" sz="1500" b="1" dirty="0">
                <a:solidFill>
                  <a:srgbClr val="C00000"/>
                </a:solidFill>
              </a:rPr>
            </a:br>
            <a:r>
              <a:rPr lang="en-US" sz="1350" b="1" dirty="0">
                <a:solidFill>
                  <a:prstClr val="black">
                    <a:lumMod val="75000"/>
                    <a:lumOff val="25000"/>
                  </a:prstClr>
                </a:solidFill>
              </a:rPr>
              <a:t>Move 13.6 million Americans to control their HBP</a:t>
            </a:r>
          </a:p>
        </p:txBody>
      </p:sp>
      <p:sp>
        <p:nvSpPr>
          <p:cNvPr id="37" name="Oval 36"/>
          <p:cNvSpPr/>
          <p:nvPr/>
        </p:nvSpPr>
        <p:spPr>
          <a:xfrm>
            <a:off x="825677" y="3270371"/>
            <a:ext cx="607537" cy="612864"/>
          </a:xfrm>
          <a:prstGeom prst="ellipse">
            <a:avLst/>
          </a:prstGeom>
          <a:solidFill>
            <a:schemeClr val="bg1"/>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sp>
        <p:nvSpPr>
          <p:cNvPr id="38" name="Oval 37"/>
          <p:cNvSpPr/>
          <p:nvPr/>
        </p:nvSpPr>
        <p:spPr>
          <a:xfrm>
            <a:off x="6539718" y="3270371"/>
            <a:ext cx="607537" cy="612864"/>
          </a:xfrm>
          <a:prstGeom prst="ellipse">
            <a:avLst/>
          </a:prstGeom>
          <a:solidFill>
            <a:schemeClr val="bg1"/>
          </a:solidFill>
          <a:ln>
            <a:no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wrap="square" lIns="34290" rIns="34290" rtlCol="0" anchor="ctr">
            <a:noAutofit/>
          </a:bodyPr>
          <a:lstStyle/>
          <a:p>
            <a:pPr algn="ctr" defTabSz="685800"/>
            <a:endParaRPr lang="en-US" sz="1500" b="1" dirty="0">
              <a:solidFill>
                <a:prstClr val="white"/>
              </a:solidFill>
              <a:latin typeface="Helvetica Neue"/>
            </a:endParaRPr>
          </a:p>
        </p:txBody>
      </p:sp>
      <p:sp>
        <p:nvSpPr>
          <p:cNvPr id="39" name="Freeform 7"/>
          <p:cNvSpPr>
            <a:spLocks/>
          </p:cNvSpPr>
          <p:nvPr/>
        </p:nvSpPr>
        <p:spPr bwMode="auto">
          <a:xfrm>
            <a:off x="903344" y="3360626"/>
            <a:ext cx="452201" cy="418180"/>
          </a:xfrm>
          <a:custGeom>
            <a:avLst/>
            <a:gdLst>
              <a:gd name="T0" fmla="*/ 0 w 1733"/>
              <a:gd name="T1" fmla="*/ 962 h 1603"/>
              <a:gd name="T2" fmla="*/ 553 w 1733"/>
              <a:gd name="T3" fmla="*/ 1603 h 1603"/>
              <a:gd name="T4" fmla="*/ 1733 w 1733"/>
              <a:gd name="T5" fmla="*/ 0 h 1603"/>
              <a:gd name="T6" fmla="*/ 471 w 1733"/>
              <a:gd name="T7" fmla="*/ 1228 h 1603"/>
              <a:gd name="T8" fmla="*/ 0 w 1733"/>
              <a:gd name="T9" fmla="*/ 962 h 1603"/>
            </a:gdLst>
            <a:ahLst/>
            <a:cxnLst>
              <a:cxn ang="0">
                <a:pos x="T0" y="T1"/>
              </a:cxn>
              <a:cxn ang="0">
                <a:pos x="T2" y="T3"/>
              </a:cxn>
              <a:cxn ang="0">
                <a:pos x="T4" y="T5"/>
              </a:cxn>
              <a:cxn ang="0">
                <a:pos x="T6" y="T7"/>
              </a:cxn>
              <a:cxn ang="0">
                <a:pos x="T8" y="T9"/>
              </a:cxn>
            </a:cxnLst>
            <a:rect l="0" t="0" r="r" b="b"/>
            <a:pathLst>
              <a:path w="1733" h="1603">
                <a:moveTo>
                  <a:pt x="0" y="962"/>
                </a:moveTo>
                <a:cubicBezTo>
                  <a:pt x="553" y="1603"/>
                  <a:pt x="553" y="1603"/>
                  <a:pt x="553" y="1603"/>
                </a:cubicBezTo>
                <a:cubicBezTo>
                  <a:pt x="834" y="1029"/>
                  <a:pt x="1179" y="501"/>
                  <a:pt x="1733" y="0"/>
                </a:cubicBezTo>
                <a:cubicBezTo>
                  <a:pt x="1318" y="234"/>
                  <a:pt x="861" y="678"/>
                  <a:pt x="471" y="1228"/>
                </a:cubicBezTo>
                <a:cubicBezTo>
                  <a:pt x="0" y="962"/>
                  <a:pt x="0" y="962"/>
                  <a:pt x="0" y="962"/>
                </a:cubicBezTo>
                <a:close/>
              </a:path>
            </a:pathLst>
          </a:custGeom>
          <a:solidFill>
            <a:srgbClr val="769ACD"/>
          </a:solidFill>
          <a:ln w="19050">
            <a:noFill/>
          </a:ln>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endParaRPr>
          </a:p>
        </p:txBody>
      </p:sp>
      <p:pic>
        <p:nvPicPr>
          <p:cNvPr id="41" name="Picture 40" descr="Vibrant_Page_01-02.p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88770" y="5039664"/>
            <a:ext cx="6855230" cy="961086"/>
          </a:xfrm>
          <a:prstGeom prst="rect">
            <a:avLst/>
          </a:prstGeom>
        </p:spPr>
      </p:pic>
    </p:spTree>
    <p:extLst>
      <p:ext uri="{BB962C8B-B14F-4D97-AF65-F5344CB8AC3E}">
        <p14:creationId xmlns:p14="http://schemas.microsoft.com/office/powerpoint/2010/main" val="6379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22" presetClass="entr" presetSubtype="8"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750"/>
                                        <p:tgtEl>
                                          <p:spTgt spid="30"/>
                                        </p:tgtEl>
                                      </p:cBhvr>
                                    </p:animEffect>
                                  </p:childTnLst>
                                </p:cTn>
                              </p:par>
                              <p:par>
                                <p:cTn id="17" presetID="2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750"/>
                                        <p:tgtEl>
                                          <p:spTgt spid="9"/>
                                        </p:tgtEl>
                                      </p:cBhvr>
                                    </p:animEffect>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par>
                          <p:cTn id="33" fill="hold">
                            <p:stCondLst>
                              <p:cond delay="1250"/>
                            </p:stCondLst>
                            <p:childTnLst>
                              <p:par>
                                <p:cTn id="34" presetID="10" presetClass="entr" presetSubtype="0"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3" grpId="0" animBg="1"/>
      <p:bldP spid="34" grpId="0"/>
      <p:bldP spid="35" grpId="0" animBg="1"/>
      <p:bldP spid="36" grpId="0"/>
      <p:bldP spid="37" grpId="0" animBg="1"/>
      <p:bldP spid="38" grpId="0" animBg="1"/>
      <p:bldP spid="3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89</a:t>
            </a:fld>
            <a:endParaRPr lang="en-US" dirty="0">
              <a:solidFill>
                <a:prstClr val="black">
                  <a:tint val="75000"/>
                </a:prstClr>
              </a:solidFill>
            </a:endParaRPr>
          </a:p>
        </p:txBody>
      </p:sp>
      <p:sp>
        <p:nvSpPr>
          <p:cNvPr id="5" name="Title 4"/>
          <p:cNvSpPr>
            <a:spLocks noGrp="1"/>
          </p:cNvSpPr>
          <p:nvPr>
            <p:ph type="title"/>
          </p:nvPr>
        </p:nvSpPr>
        <p:spPr/>
        <p:txBody>
          <a:bodyPr>
            <a:normAutofit/>
          </a:bodyPr>
          <a:lstStyle/>
          <a:p>
            <a:r>
              <a:rPr lang="en-US" dirty="0"/>
              <a:t>The Urgency</a:t>
            </a:r>
            <a:br>
              <a:rPr lang="en-US" dirty="0"/>
            </a:br>
            <a:r>
              <a:rPr lang="en-US" dirty="0"/>
              <a:t>Around </a:t>
            </a:r>
            <a:br>
              <a:rPr lang="en-US" dirty="0"/>
            </a:br>
            <a:r>
              <a:rPr lang="en-US" dirty="0"/>
              <a:t>High Blood Pressure Control</a:t>
            </a:r>
          </a:p>
        </p:txBody>
      </p:sp>
      <p:grpSp>
        <p:nvGrpSpPr>
          <p:cNvPr id="8" name="Group 7"/>
          <p:cNvGrpSpPr/>
          <p:nvPr/>
        </p:nvGrpSpPr>
        <p:grpSpPr>
          <a:xfrm>
            <a:off x="2694799" y="1135598"/>
            <a:ext cx="4871525" cy="332399"/>
            <a:chOff x="3977378" y="471438"/>
            <a:chExt cx="4636535" cy="316365"/>
          </a:xfrm>
        </p:grpSpPr>
        <p:sp>
          <p:nvSpPr>
            <p:cNvPr id="6" name="Rectangle 2"/>
            <p:cNvSpPr>
              <a:spLocks/>
            </p:cNvSpPr>
            <p:nvPr/>
          </p:nvSpPr>
          <p:spPr bwMode="auto">
            <a:xfrm>
              <a:off x="4320278" y="471438"/>
              <a:ext cx="4293635" cy="316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wrap="square" lIns="0" tIns="0" rIns="0" bIns="0">
              <a:spAutoFit/>
            </a:bodyPr>
            <a:lstStyle>
              <a:lvl1pPr>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37931725" indent="-37474525">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defTabSz="685800">
                <a:lnSpc>
                  <a:spcPct val="90000"/>
                </a:lnSpc>
              </a:pPr>
              <a:r>
                <a:rPr lang="en-US" altLang="en-US" dirty="0">
                  <a:solidFill>
                    <a:srgbClr val="D42914"/>
                  </a:solidFill>
                  <a:latin typeface="Calibri" panose="020F0502020204030204"/>
                  <a:ea typeface="HelveticaNeueLT Com 45 Lt" pitchFamily="-107" charset="0"/>
                  <a:cs typeface="HelveticaNeueLT Com 45 Lt" pitchFamily="-107" charset="0"/>
                  <a:sym typeface="HelveticaNeueLT Com 45 Lt" pitchFamily="-107" charset="0"/>
                </a:rPr>
                <a:t>80 million adults have HBP</a:t>
              </a:r>
              <a:endParaRPr lang="en-US" altLang="en-US" dirty="0">
                <a:latin typeface="Calibri" panose="020F0502020204030204"/>
                <a:ea typeface="HelveticaNeueLT Com 45 Lt" pitchFamily="-107" charset="0"/>
                <a:cs typeface="HelveticaNeueLT Com 45 Lt" pitchFamily="-107" charset="0"/>
                <a:sym typeface="HelveticaNeueLT Com 45 Lt" pitchFamily="-107" charset="0"/>
              </a:endParaRPr>
            </a:p>
          </p:txBody>
        </p:sp>
        <p:sp>
          <p:nvSpPr>
            <p:cNvPr id="7" name="AutoShape 4"/>
            <p:cNvSpPr>
              <a:spLocks/>
            </p:cNvSpPr>
            <p:nvPr/>
          </p:nvSpPr>
          <p:spPr bwMode="auto">
            <a:xfrm rot="5400000">
              <a:off x="3959122" y="501133"/>
              <a:ext cx="268288" cy="231775"/>
            </a:xfrm>
            <a:prstGeom prst="triangle">
              <a:avLst>
                <a:gd name="adj" fmla="val 50000"/>
              </a:avLst>
            </a:prstGeom>
            <a:solidFill>
              <a:srgbClr val="D42914"/>
            </a:solidFill>
            <a:ln>
              <a:noFill/>
            </a:ln>
            <a:extLst>
              <a:ext uri="{91240B29-F687-4F45-9708-019B960494DF}">
                <a14:hiddenLine xmlns:a14="http://schemas.microsoft.com/office/drawing/2010/main" w="12700">
                  <a:solidFill>
                    <a:srgbClr val="000000"/>
                  </a:solidFill>
                  <a:miter lim="0"/>
                  <a:headEnd/>
                  <a:tailEnd/>
                </a14:hiddenLine>
              </a:ext>
            </a:extLst>
          </p:spPr>
          <p:txBody>
            <a:bodyPr lIns="0" tIns="0" rIns="0" bIns="0" anchor="ctr"/>
            <a:lstStyle>
              <a:lvl1pPr>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37931725" indent="-37474525">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gn="ctr" defTabSz="685800"/>
              <a:endParaRPr lang="en-US" altLang="en-US" sz="1350">
                <a:solidFill>
                  <a:srgbClr val="FFFFFF"/>
                </a:solidFill>
              </a:endParaRPr>
            </a:p>
          </p:txBody>
        </p:sp>
      </p:grpSp>
      <p:pic>
        <p:nvPicPr>
          <p:cNvPr id="9" name="Picture 8" descr="1-in-3_Americans_Slide copy.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7898" y="1511628"/>
            <a:ext cx="4918472" cy="421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0" name="Picture 10" descr="AV_BP_chart.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6810" y="1669981"/>
            <a:ext cx="3836194" cy="185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1" name="Rectangle 7"/>
          <p:cNvSpPr>
            <a:spLocks/>
          </p:cNvSpPr>
          <p:nvPr/>
        </p:nvSpPr>
        <p:spPr bwMode="auto">
          <a:xfrm>
            <a:off x="939249" y="5685237"/>
            <a:ext cx="500300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34290" rIns="34290">
            <a:spAutoFit/>
          </a:bodyPr>
          <a:lstStyle>
            <a:lvl1pPr>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37931725" indent="-37474525">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defTabSz="685800"/>
            <a:r>
              <a:rPr lang="en-US" altLang="en-US" sz="750" dirty="0">
                <a:solidFill>
                  <a:srgbClr val="404040"/>
                </a:solidFill>
                <a:latin typeface="Calibri Light" panose="020F0302020204030204"/>
                <a:ea typeface="Helvetica Neue LT Com 55 Roman" charset="0"/>
                <a:cs typeface="Helvetica Neue LT Com 55 Roman" charset="0"/>
                <a:sym typeface="Helvetica Neue LT Com 55 Roman" charset="0"/>
              </a:rPr>
              <a:t>AHA 2015 Statistical Update</a:t>
            </a:r>
            <a:endParaRPr lang="en-US" altLang="en-US" sz="1350" dirty="0">
              <a:latin typeface="Calibri Light" panose="020F0302020204030204"/>
              <a:ea typeface="Helvetica Neue LT Com 55 Roman" charset="0"/>
              <a:cs typeface="Helvetica Neue LT Com 55 Roman" charset="0"/>
              <a:sym typeface="Helvetica Neue LT Com 55 Roman" charset="0"/>
            </a:endParaRPr>
          </a:p>
        </p:txBody>
      </p:sp>
    </p:spTree>
    <p:extLst>
      <p:ext uri="{BB962C8B-B14F-4D97-AF65-F5344CB8AC3E}">
        <p14:creationId xmlns:p14="http://schemas.microsoft.com/office/powerpoint/2010/main" val="51319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0553" y="533400"/>
            <a:ext cx="8228647" cy="1143000"/>
          </a:xfrm>
        </p:spPr>
        <p:txBody>
          <a:bodyPr/>
          <a:lstStyle/>
          <a:p>
            <a:r>
              <a:rPr lang="en-US" dirty="0"/>
              <a:t>Million Hearts</a:t>
            </a:r>
            <a:r>
              <a:rPr lang="en-US" baseline="30000" dirty="0"/>
              <a:t>®</a:t>
            </a:r>
            <a:r>
              <a:rPr lang="en-US" dirty="0"/>
              <a:t> Accomplishments*</a:t>
            </a:r>
            <a:endParaRPr lang="en-US" baseline="30000" dirty="0"/>
          </a:p>
        </p:txBody>
      </p:sp>
      <p:pic>
        <p:nvPicPr>
          <p:cNvPr id="6" name="Picture 5" descr="Reduce Smoking: Almost 4 million fewer cigarette smokers*&#10;Reduce Sodium Intake: More than 2 billion meals/year will have reduced sodium&#10;Eliminate Trans Fat Intake: Accomplished - FDA issued the final determination on artificial trans fat" title="Changing the Environment"/>
          <p:cNvPicPr>
            <a:picLocks noChangeAspect="1"/>
          </p:cNvPicPr>
          <p:nvPr/>
        </p:nvPicPr>
        <p:blipFill rotWithShape="1">
          <a:blip r:embed="rId3"/>
          <a:srcRect l="897" t="14737" r="-897" b="1023"/>
          <a:stretch/>
        </p:blipFill>
        <p:spPr>
          <a:xfrm>
            <a:off x="345994" y="1359695"/>
            <a:ext cx="8544088" cy="4355768"/>
          </a:xfrm>
          <a:prstGeom prst="rect">
            <a:avLst/>
          </a:prstGeom>
        </p:spPr>
      </p:pic>
      <p:pic>
        <p:nvPicPr>
          <p:cNvPr id="12" name="Picture 11" descr="* Note this is a select set of notable Million Hearts accomplishments.&#10;+ National Health Interview Survey, comparing 2011 data to 2014 data.&#10;++ Aramark pledge http://blog.heart.org/aha-aramark-join-on-meals-initiative/&#10;~http://www.fda.gov/ForConsumers/ConsumerUpdates/ucm372915.htm" title="Note:"/>
          <p:cNvPicPr>
            <a:picLocks noChangeAspect="1"/>
          </p:cNvPicPr>
          <p:nvPr/>
        </p:nvPicPr>
        <p:blipFill>
          <a:blip r:embed="rId4"/>
          <a:stretch>
            <a:fillRect/>
          </a:stretch>
        </p:blipFill>
        <p:spPr>
          <a:xfrm>
            <a:off x="1447800" y="5870672"/>
            <a:ext cx="5788496" cy="785271"/>
          </a:xfrm>
          <a:prstGeom prst="rect">
            <a:avLst/>
          </a:prstGeom>
        </p:spPr>
      </p:pic>
      <p:sp>
        <p:nvSpPr>
          <p:cNvPr id="2" name="TextBox 1"/>
          <p:cNvSpPr txBox="1"/>
          <p:nvPr/>
        </p:nvSpPr>
        <p:spPr>
          <a:xfrm>
            <a:off x="5257800" y="3911025"/>
            <a:ext cx="2895600" cy="584775"/>
          </a:xfrm>
          <a:prstGeom prst="rect">
            <a:avLst/>
          </a:prstGeom>
          <a:noFill/>
        </p:spPr>
        <p:txBody>
          <a:bodyPr wrap="square" rtlCol="0">
            <a:spAutoFit/>
          </a:bodyPr>
          <a:lstStyle/>
          <a:p>
            <a:r>
              <a:rPr lang="en-US" sz="1600" dirty="0">
                <a:solidFill>
                  <a:srgbClr val="FF0000"/>
                </a:solidFill>
              </a:rPr>
              <a:t>Draft Voluntary Guidance to Industry Released June 1, 2016</a:t>
            </a:r>
          </a:p>
        </p:txBody>
      </p:sp>
    </p:spTree>
    <p:extLst>
      <p:ext uri="{BB962C8B-B14F-4D97-AF65-F5344CB8AC3E}">
        <p14:creationId xmlns:p14="http://schemas.microsoft.com/office/powerpoint/2010/main" val="27408845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E7F6B2A-AA1D-4BB0-B72E-C9EB621A0451}" type="slidenum">
              <a:rPr lang="en-US" smtClean="0">
                <a:solidFill>
                  <a:prstClr val="black">
                    <a:tint val="75000"/>
                  </a:prstClr>
                </a:solidFill>
              </a:rPr>
              <a:pPr/>
              <a:t>90</a:t>
            </a:fld>
            <a:endParaRPr lang="en-US" dirty="0">
              <a:solidFill>
                <a:prstClr val="black">
                  <a:tint val="75000"/>
                </a:prstClr>
              </a:solidFill>
            </a:endParaRPr>
          </a:p>
        </p:txBody>
      </p:sp>
      <p:sp>
        <p:nvSpPr>
          <p:cNvPr id="6" name="Title 5"/>
          <p:cNvSpPr>
            <a:spLocks noGrp="1"/>
          </p:cNvSpPr>
          <p:nvPr>
            <p:ph type="title"/>
          </p:nvPr>
        </p:nvSpPr>
        <p:spPr/>
        <p:txBody>
          <a:bodyPr>
            <a:normAutofit/>
          </a:bodyPr>
          <a:lstStyle/>
          <a:p>
            <a:r>
              <a:rPr lang="en-US" dirty="0"/>
              <a:t>The Urgency</a:t>
            </a:r>
            <a:br>
              <a:rPr lang="en-US" dirty="0"/>
            </a:br>
            <a:r>
              <a:rPr lang="en-US" dirty="0"/>
              <a:t>Around </a:t>
            </a:r>
            <a:br>
              <a:rPr lang="en-US" dirty="0"/>
            </a:br>
            <a:r>
              <a:rPr lang="en-US" dirty="0"/>
              <a:t>High Blood Pressure Control</a:t>
            </a:r>
          </a:p>
        </p:txBody>
      </p:sp>
      <p:pic>
        <p:nvPicPr>
          <p:cNvPr id="7" name="Screen Shot 2015-04-22 at 11.03.14 AM.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975273" y="1195180"/>
            <a:ext cx="2252711" cy="4508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 name="Screen Shot 2015-04-22 at 11.03.14 AM.pn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558082" y="908247"/>
            <a:ext cx="2373344" cy="494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 name="Rectangle 7"/>
          <p:cNvSpPr>
            <a:spLocks/>
          </p:cNvSpPr>
          <p:nvPr/>
        </p:nvSpPr>
        <p:spPr bwMode="auto">
          <a:xfrm>
            <a:off x="939249" y="5685237"/>
            <a:ext cx="500300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34290" rIns="34290">
            <a:spAutoFit/>
          </a:bodyPr>
          <a:lstStyle>
            <a:lvl1pPr>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37931725" indent="-37474525">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defTabSz="457200" eaLnBrk="0" fontAlgn="base" hangingPunct="0">
              <a:spcBef>
                <a:spcPct val="0"/>
              </a:spcBef>
              <a:spcAft>
                <a:spcPct val="0"/>
              </a:spcAft>
              <a:defRPr sz="24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defTabSz="685800"/>
            <a:r>
              <a:rPr lang="en-US" altLang="en-US" sz="750" dirty="0">
                <a:solidFill>
                  <a:srgbClr val="404040"/>
                </a:solidFill>
                <a:latin typeface="Calibri Light" panose="020F0302020204030204"/>
                <a:ea typeface="Helvetica Neue LT Com 55 Roman" charset="0"/>
                <a:cs typeface="Helvetica Neue LT Com 55 Roman" charset="0"/>
                <a:sym typeface="Helvetica Neue LT Com 55 Roman" charset="0"/>
              </a:rPr>
              <a:t>AHA 2015 Statistical Update</a:t>
            </a:r>
            <a:endParaRPr lang="en-US" altLang="en-US" sz="1350" dirty="0">
              <a:latin typeface="Calibri Light" panose="020F0302020204030204"/>
              <a:ea typeface="Helvetica Neue LT Com 55 Roman" charset="0"/>
              <a:cs typeface="Helvetica Neue LT Com 55 Roman" charset="0"/>
              <a:sym typeface="Helvetica Neue LT Com 55 Roman" charset="0"/>
            </a:endParaRPr>
          </a:p>
        </p:txBody>
      </p:sp>
    </p:spTree>
    <p:extLst>
      <p:ext uri="{BB962C8B-B14F-4D97-AF65-F5344CB8AC3E}">
        <p14:creationId xmlns:p14="http://schemas.microsoft.com/office/powerpoint/2010/main" val="87780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E7F6B2A-AA1D-4BB0-B72E-C9EB621A0451}" type="slidenum">
              <a:rPr lang="en-US" smtClean="0">
                <a:solidFill>
                  <a:prstClr val="black">
                    <a:tint val="75000"/>
                  </a:prstClr>
                </a:solidFill>
              </a:rPr>
              <a:pPr/>
              <a:t>91</a:t>
            </a:fld>
            <a:endParaRPr lang="en-US" dirty="0">
              <a:solidFill>
                <a:prstClr val="black">
                  <a:tint val="75000"/>
                </a:prstClr>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767988"/>
            <a:ext cx="9144000" cy="4551932"/>
          </a:xfrm>
          <a:prstGeom prst="rect">
            <a:avLst/>
          </a:prstGeom>
        </p:spPr>
      </p:pic>
      <p:pic>
        <p:nvPicPr>
          <p:cNvPr id="5" name="Picture 4" descr="HBP Foote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 y="5460187"/>
            <a:ext cx="9144000" cy="548183"/>
          </a:xfrm>
          <a:prstGeom prst="rect">
            <a:avLst/>
          </a:prstGeom>
        </p:spPr>
      </p:pic>
      <p:pic>
        <p:nvPicPr>
          <p:cNvPr id="6" name="Picture 5" descr="Vibrant_Page_01-02.pn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288770" y="857250"/>
            <a:ext cx="6855230" cy="961086"/>
          </a:xfrm>
          <a:prstGeom prst="rect">
            <a:avLst/>
          </a:prstGeom>
        </p:spPr>
      </p:pic>
    </p:spTree>
    <p:extLst>
      <p:ext uri="{BB962C8B-B14F-4D97-AF65-F5344CB8AC3E}">
        <p14:creationId xmlns:p14="http://schemas.microsoft.com/office/powerpoint/2010/main" val="155507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92</a:t>
            </a:fld>
            <a:endParaRPr lang="en-US" dirty="0">
              <a:solidFill>
                <a:prstClr val="black">
                  <a:tint val="75000"/>
                </a:prstClr>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0" y="857250"/>
            <a:ext cx="9144000" cy="3389435"/>
          </a:xfrm>
          <a:prstGeom prst="rect">
            <a:avLst/>
          </a:prstGeom>
        </p:spPr>
      </p:pic>
      <p:sp>
        <p:nvSpPr>
          <p:cNvPr id="9" name="Title Placeholder 1"/>
          <p:cNvSpPr txBox="1">
            <a:spLocks/>
          </p:cNvSpPr>
          <p:nvPr/>
        </p:nvSpPr>
        <p:spPr bwMode="auto">
          <a:xfrm>
            <a:off x="645865" y="4677381"/>
            <a:ext cx="6990254" cy="592931"/>
          </a:xfrm>
          <a:prstGeom prst="rect">
            <a:avLst/>
          </a:prstGeom>
          <a:noFill/>
          <a:ln w="9525">
            <a:noFill/>
            <a:miter lim="800000"/>
            <a:headEnd/>
            <a:tailEnd/>
          </a:ln>
        </p:spPr>
        <p:txBody>
          <a:bodyPr anchor="ctr"/>
          <a:lstStyle/>
          <a:p>
            <a:pPr defTabSz="685800"/>
            <a:r>
              <a:rPr lang="en-US" sz="3300" b="1" dirty="0">
                <a:solidFill>
                  <a:prstClr val="black"/>
                </a:solidFill>
                <a:ea typeface="Helvetica 65 Medium"/>
                <a:cs typeface="Helvetica 65 Medium"/>
              </a:rPr>
              <a:t>Check. Change. </a:t>
            </a:r>
            <a:r>
              <a:rPr lang="en-US" sz="3300" b="1" i="1" dirty="0">
                <a:solidFill>
                  <a:prstClr val="black"/>
                </a:solidFill>
                <a:ea typeface="Helvetica 65 Medium"/>
                <a:cs typeface="Helvetica 65 Medium"/>
              </a:rPr>
              <a:t>Control.</a:t>
            </a:r>
            <a:r>
              <a:rPr lang="en-US" sz="3300" b="1" i="1" baseline="30000" dirty="0">
                <a:solidFill>
                  <a:prstClr val="black"/>
                </a:solidFill>
                <a:ea typeface="Helvetica 65 Medium"/>
                <a:cs typeface="Helvetica 65 Medium"/>
              </a:rPr>
              <a:t>TM</a:t>
            </a:r>
            <a:r>
              <a:rPr lang="en-US" sz="3300" b="1" baseline="30000" dirty="0">
                <a:solidFill>
                  <a:prstClr val="black"/>
                </a:solidFill>
                <a:ea typeface="Helvetica 65 Medium"/>
                <a:cs typeface="Helvetica 65 Medium"/>
              </a:rPr>
              <a:t> </a:t>
            </a:r>
          </a:p>
        </p:txBody>
      </p:sp>
    </p:spTree>
    <p:extLst>
      <p:ext uri="{BB962C8B-B14F-4D97-AF65-F5344CB8AC3E}">
        <p14:creationId xmlns:p14="http://schemas.microsoft.com/office/powerpoint/2010/main" val="206523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Building a Sustainable HBP Program </a:t>
            </a:r>
          </a:p>
        </p:txBody>
      </p:sp>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93</a:t>
            </a:fld>
            <a:endParaRPr lang="en-US" dirty="0">
              <a:solidFill>
                <a:prstClr val="black">
                  <a:tint val="75000"/>
                </a:prstClr>
              </a:solidFill>
            </a:endParaRPr>
          </a:p>
        </p:txBody>
      </p:sp>
      <p:graphicFrame>
        <p:nvGraphicFramePr>
          <p:cNvPr id="7" name="Table 6"/>
          <p:cNvGraphicFramePr>
            <a:graphicFrameLocks noGrp="1"/>
          </p:cNvGraphicFramePr>
          <p:nvPr/>
        </p:nvGraphicFramePr>
        <p:xfrm>
          <a:off x="380262" y="1670536"/>
          <a:ext cx="8279416" cy="3097330"/>
        </p:xfrm>
        <a:graphic>
          <a:graphicData uri="http://schemas.openxmlformats.org/drawingml/2006/table">
            <a:tbl>
              <a:tblPr>
                <a:tableStyleId>{2D5ABB26-0587-4C30-8999-92F81FD0307C}</a:tableStyleId>
              </a:tblPr>
              <a:tblGrid>
                <a:gridCol w="2026805">
                  <a:extLst>
                    <a:ext uri="{9D8B030D-6E8A-4147-A177-3AD203B41FA5}">
                      <a16:colId xmlns:a16="http://schemas.microsoft.com/office/drawing/2014/main" val="20000"/>
                    </a:ext>
                  </a:extLst>
                </a:gridCol>
                <a:gridCol w="2025731">
                  <a:extLst>
                    <a:ext uri="{9D8B030D-6E8A-4147-A177-3AD203B41FA5}">
                      <a16:colId xmlns:a16="http://schemas.microsoft.com/office/drawing/2014/main" val="20001"/>
                    </a:ext>
                  </a:extLst>
                </a:gridCol>
                <a:gridCol w="2026805">
                  <a:extLst>
                    <a:ext uri="{9D8B030D-6E8A-4147-A177-3AD203B41FA5}">
                      <a16:colId xmlns:a16="http://schemas.microsoft.com/office/drawing/2014/main" val="20002"/>
                    </a:ext>
                  </a:extLst>
                </a:gridCol>
                <a:gridCol w="2200075">
                  <a:extLst>
                    <a:ext uri="{9D8B030D-6E8A-4147-A177-3AD203B41FA5}">
                      <a16:colId xmlns:a16="http://schemas.microsoft.com/office/drawing/2014/main" val="20003"/>
                    </a:ext>
                  </a:extLst>
                </a:gridCol>
              </a:tblGrid>
              <a:tr h="5815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solidFill>
                            <a:schemeClr val="bg2">
                              <a:lumMod val="10000"/>
                            </a:schemeClr>
                          </a:solidFill>
                          <a:effectLst/>
                          <a:latin typeface="+mn-lt"/>
                          <a:ea typeface="Adobe Gothic Std B" panose="020B0800000000000000" pitchFamily="34" charset="-128"/>
                        </a:rPr>
                        <a:t>Clinical Pharmacists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u="none" strike="noStrike" cap="none" normalizeH="0" baseline="0" dirty="0">
                          <a:ln>
                            <a:noFill/>
                          </a:ln>
                          <a:solidFill>
                            <a:srgbClr val="C00000"/>
                          </a:solidFill>
                          <a:effectLst/>
                          <a:latin typeface="+mn-lt"/>
                          <a:ea typeface="Adobe Gothic Std B" panose="020B0800000000000000" pitchFamily="34" charset="-128"/>
                        </a:rPr>
                        <a:t>2008 – 2010</a:t>
                      </a:r>
                      <a:endParaRPr kumimoji="0" lang="en-US" sz="1400" b="0" i="0" u="none" strike="noStrike" cap="none" normalizeH="0" baseline="0" dirty="0">
                        <a:ln>
                          <a:noFill/>
                        </a:ln>
                        <a:solidFill>
                          <a:srgbClr val="C00000"/>
                        </a:solidFill>
                        <a:effectLst/>
                        <a:latin typeface="+mn-lt"/>
                        <a:ea typeface="Adobe Gothic Std B" panose="020B0800000000000000" pitchFamily="34" charset="-128"/>
                      </a:endParaRPr>
                    </a:p>
                  </a:txBody>
                  <a:tcPr marL="61722" marR="61722" marT="30861" marB="30861"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u="none" strike="noStrike" kern="1200" cap="none" normalizeH="0" baseline="0" dirty="0">
                          <a:ln>
                            <a:noFill/>
                          </a:ln>
                          <a:solidFill>
                            <a:schemeClr val="bg2">
                              <a:lumMod val="10000"/>
                            </a:schemeClr>
                          </a:solidFill>
                          <a:effectLst/>
                          <a:latin typeface="+mn-lt"/>
                          <a:ea typeface="Adobe Gothic Std B" panose="020B0800000000000000" pitchFamily="34" charset="-128"/>
                          <a:cs typeface="+mn-cs"/>
                        </a:rPr>
                        <a:t>Community Settings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u="none" strike="noStrike" kern="1200" cap="none" normalizeH="0" baseline="0" dirty="0">
                          <a:ln>
                            <a:noFill/>
                          </a:ln>
                          <a:solidFill>
                            <a:srgbClr val="C00000"/>
                          </a:solidFill>
                          <a:effectLst/>
                          <a:latin typeface="+mn-lt"/>
                          <a:ea typeface="Adobe Gothic Std B" panose="020B0800000000000000" pitchFamily="34" charset="-128"/>
                          <a:cs typeface="+mn-cs"/>
                        </a:rPr>
                        <a:t>2010 - 2011</a:t>
                      </a:r>
                    </a:p>
                  </a:txBody>
                  <a:tcPr marL="61722" marR="61722" marT="30861" marB="30861"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u="none" strike="noStrike" kern="1200" cap="none" normalizeH="0" baseline="0" dirty="0">
                          <a:ln>
                            <a:noFill/>
                          </a:ln>
                          <a:solidFill>
                            <a:schemeClr val="bg2">
                              <a:lumMod val="10000"/>
                            </a:schemeClr>
                          </a:solidFill>
                          <a:effectLst/>
                          <a:latin typeface="+mn-lt"/>
                          <a:ea typeface="Adobe Gothic Std B" panose="020B0800000000000000" pitchFamily="34" charset="-128"/>
                          <a:cs typeface="+mn-cs"/>
                        </a:rPr>
                        <a:t>Enlisting Partners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u="none" strike="noStrike" kern="1200" cap="none" normalizeH="0" baseline="0" dirty="0">
                          <a:ln>
                            <a:noFill/>
                          </a:ln>
                          <a:solidFill>
                            <a:srgbClr val="C00000"/>
                          </a:solidFill>
                          <a:effectLst/>
                          <a:latin typeface="+mn-lt"/>
                          <a:ea typeface="Adobe Gothic Std B" panose="020B0800000000000000" pitchFamily="34" charset="-128"/>
                          <a:cs typeface="+mn-cs"/>
                        </a:rPr>
                        <a:t>2012 - Present</a:t>
                      </a:r>
                    </a:p>
                  </a:txBody>
                  <a:tcPr marL="61722" marR="61722" marT="30861" marB="30861"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u="none" strike="noStrike" kern="1200" cap="none" normalizeH="0" baseline="0" dirty="0">
                          <a:ln>
                            <a:noFill/>
                          </a:ln>
                          <a:solidFill>
                            <a:schemeClr val="bg2">
                              <a:lumMod val="10000"/>
                            </a:schemeClr>
                          </a:solidFill>
                          <a:effectLst/>
                          <a:latin typeface="+mn-lt"/>
                          <a:ea typeface="Adobe Gothic Std B" panose="020B0800000000000000"/>
                          <a:cs typeface="+mn-cs"/>
                        </a:rPr>
                        <a:t>Innovation in the Field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u="none" strike="noStrike" kern="1200" cap="none" normalizeH="0" baseline="0" dirty="0">
                          <a:ln>
                            <a:noFill/>
                          </a:ln>
                          <a:solidFill>
                            <a:srgbClr val="C00000"/>
                          </a:solidFill>
                          <a:effectLst/>
                          <a:latin typeface="+mn-lt"/>
                          <a:ea typeface="Adobe Gothic Std B" panose="020B0800000000000000"/>
                          <a:cs typeface="+mn-cs"/>
                        </a:rPr>
                        <a:t>2012 - 2013</a:t>
                      </a:r>
                    </a:p>
                  </a:txBody>
                  <a:tcPr marL="61722" marR="61722" marT="30861" marB="30861" horzOverflow="overflow"/>
                </a:tc>
                <a:extLst>
                  <a:ext uri="{0D108BD9-81ED-4DB2-BD59-A6C34878D82A}">
                    <a16:rowId xmlns:a16="http://schemas.microsoft.com/office/drawing/2014/main" val="10000"/>
                  </a:ext>
                </a:extLst>
              </a:tr>
              <a:tr h="2515769">
                <a:tc>
                  <a:txBody>
                    <a:bodyPr/>
                    <a:lstStyle/>
                    <a:p>
                      <a:pPr marL="228600" marR="0" lvl="0" indent="-228600" algn="l" defTabSz="914400" rtl="0" eaLnBrk="1" fontAlgn="base" latinLnBrk="0" hangingPunct="1">
                        <a:lnSpc>
                          <a:spcPct val="100000"/>
                        </a:lnSpc>
                        <a:spcBef>
                          <a:spcPts val="0"/>
                        </a:spcBef>
                        <a:spcAft>
                          <a:spcPts val="1200"/>
                        </a:spcAft>
                        <a:buClrTx/>
                        <a:buSzTx/>
                        <a:buFont typeface="Wingdings" pitchFamily="2" charset="2"/>
                        <a:buChar char="ü"/>
                        <a:tabLst/>
                      </a:pP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Remote Monitoring Study via Kaiser Clinical Pharmacists</a:t>
                      </a:r>
                    </a:p>
                    <a:p>
                      <a:pPr marL="228600" marR="0" lvl="0" indent="-228600" algn="l" defTabSz="914400" rtl="0" eaLnBrk="1" fontAlgn="base" latinLnBrk="0" hangingPunct="1">
                        <a:lnSpc>
                          <a:spcPct val="100000"/>
                        </a:lnSpc>
                        <a:spcBef>
                          <a:spcPts val="0"/>
                        </a:spcBef>
                        <a:spcAft>
                          <a:spcPts val="1200"/>
                        </a:spcAft>
                        <a:buClrTx/>
                        <a:buSzTx/>
                        <a:buFont typeface="Wingdings" pitchFamily="2" charset="2"/>
                        <a:buChar char="ü"/>
                        <a:tabLst/>
                      </a:pP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Six month SBP control significantly higher than </a:t>
                      </a:r>
                      <a:b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b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control group. Suggests healthcare cost saving </a:t>
                      </a:r>
                      <a:endParaRPr kumimoji="0" lang="en-US" sz="1000" b="0" i="0" u="none" strike="noStrike" cap="none" normalizeH="0" baseline="0" dirty="0">
                        <a:ln>
                          <a:noFill/>
                        </a:ln>
                        <a:solidFill>
                          <a:schemeClr val="bg2">
                            <a:lumMod val="10000"/>
                          </a:schemeClr>
                        </a:solidFill>
                        <a:effectLst/>
                        <a:latin typeface="+mn-lt"/>
                        <a:ea typeface="Adobe Fan Heiti Std B" panose="020B0700000000000000" pitchFamily="34" charset="-128"/>
                      </a:endParaRPr>
                    </a:p>
                  </a:txBody>
                  <a:tcPr marL="61722" marR="61722" marT="30861" marB="30861" horzOverflow="overflow"/>
                </a:tc>
                <a:tc>
                  <a:txBody>
                    <a:bodyPr/>
                    <a:lstStyle/>
                    <a:p>
                      <a:pPr marL="228600" marR="0" lvl="1" indent="-228600" algn="l" defTabSz="457200" rtl="0" eaLnBrk="1" fontAlgn="base" latinLnBrk="0" hangingPunct="1">
                        <a:lnSpc>
                          <a:spcPct val="100000"/>
                        </a:lnSpc>
                        <a:spcBef>
                          <a:spcPts val="0"/>
                        </a:spcBef>
                        <a:spcAft>
                          <a:spcPts val="1200"/>
                        </a:spcAft>
                        <a:buClrTx/>
                        <a:buSzTx/>
                        <a:buFont typeface="Wingdings" pitchFamily="2" charset="2"/>
                        <a:buChar char="ü"/>
                        <a:tabLst/>
                      </a:pP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Check It. Change It. </a:t>
                      </a:r>
                      <a:b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b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Community-based intervention </a:t>
                      </a:r>
                      <a:b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b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in Durham County</a:t>
                      </a:r>
                    </a:p>
                    <a:p>
                      <a:pPr marL="228600" marR="0" lvl="1" indent="-228600" algn="l" defTabSz="457200" rtl="0" eaLnBrk="1" fontAlgn="base" latinLnBrk="0" hangingPunct="1">
                        <a:lnSpc>
                          <a:spcPct val="100000"/>
                        </a:lnSpc>
                        <a:spcBef>
                          <a:spcPts val="0"/>
                        </a:spcBef>
                        <a:spcAft>
                          <a:spcPts val="1200"/>
                        </a:spcAft>
                        <a:buClrTx/>
                        <a:buSzTx/>
                        <a:buFont typeface="Wingdings" pitchFamily="2" charset="2"/>
                        <a:buChar char="ü"/>
                        <a:tabLst/>
                      </a:pP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In patients that began the </a:t>
                      </a:r>
                      <a:b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b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study with a BP of &gt; 150/90, systolic BP decreased by 24.2 mmHg and diastolic BP </a:t>
                      </a:r>
                      <a:b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b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decreased by 10 mmHg.</a:t>
                      </a:r>
                    </a:p>
                    <a:p>
                      <a:pPr marL="228600" marR="0" lvl="0" indent="-228600" algn="l" defTabSz="457200" rtl="0" eaLnBrk="1" fontAlgn="base" latinLnBrk="0" hangingPunct="1">
                        <a:lnSpc>
                          <a:spcPct val="100000"/>
                        </a:lnSpc>
                        <a:spcBef>
                          <a:spcPts val="0"/>
                        </a:spcBef>
                        <a:spcAft>
                          <a:spcPts val="1200"/>
                        </a:spcAft>
                        <a:buClrTx/>
                        <a:buSzTx/>
                        <a:buFontTx/>
                        <a:buNone/>
                        <a:tabLst/>
                      </a:pPr>
                      <a:endParaRPr kumimoji="0" lang="en-US" sz="1000" b="0" i="0" u="none" strike="noStrike" cap="none" normalizeH="0" baseline="0" dirty="0">
                        <a:ln>
                          <a:noFill/>
                        </a:ln>
                        <a:solidFill>
                          <a:schemeClr val="bg2">
                            <a:lumMod val="10000"/>
                          </a:schemeClr>
                        </a:solidFill>
                        <a:effectLst/>
                        <a:latin typeface="+mn-lt"/>
                        <a:ea typeface="Adobe Fan Heiti Std B" panose="020B0700000000000000" pitchFamily="34" charset="-128"/>
                      </a:endParaRPr>
                    </a:p>
                  </a:txBody>
                  <a:tcPr marL="61722" marR="61722" marT="30861" marB="30861" horzOverflow="overflow"/>
                </a:tc>
                <a:tc>
                  <a:txBody>
                    <a:bodyPr/>
                    <a:lstStyle/>
                    <a:p>
                      <a:pPr marL="228600" marR="0" lvl="0" indent="-228600" algn="l" defTabSz="457200" rtl="0" eaLnBrk="1" fontAlgn="base" latinLnBrk="0" hangingPunct="1">
                        <a:lnSpc>
                          <a:spcPct val="100000"/>
                        </a:lnSpc>
                        <a:spcBef>
                          <a:spcPts val="0"/>
                        </a:spcBef>
                        <a:spcAft>
                          <a:spcPts val="1200"/>
                        </a:spcAft>
                        <a:buClrTx/>
                        <a:buSzTx/>
                        <a:buFont typeface="Wingdings" pitchFamily="2" charset="2"/>
                        <a:buChar char="ü"/>
                        <a:tabLst/>
                      </a:pP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AHA joined with Million Hearts </a:t>
                      </a:r>
                      <a:b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b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to host a forum that included partners across industries positioned to impact the issue </a:t>
                      </a:r>
                      <a:b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b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of HBP</a:t>
                      </a:r>
                    </a:p>
                    <a:p>
                      <a:pPr marL="228600" marR="0" lvl="0" indent="-228600" algn="l" defTabSz="457200" rtl="0" eaLnBrk="1" fontAlgn="base" latinLnBrk="0" hangingPunct="1">
                        <a:lnSpc>
                          <a:spcPct val="100000"/>
                        </a:lnSpc>
                        <a:spcBef>
                          <a:spcPts val="0"/>
                        </a:spcBef>
                        <a:spcAft>
                          <a:spcPts val="1200"/>
                        </a:spcAft>
                        <a:buClrTx/>
                        <a:buSzTx/>
                        <a:buFont typeface="Wingdings" pitchFamily="2" charset="2"/>
                        <a:buChar char="ü"/>
                        <a:tabLst/>
                      </a:pP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Initial meeting was the impetus for the launch of AHA’s HBP Leadership Community based </a:t>
                      </a:r>
                      <a:b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b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on attendees’ desire to continue the innovation, sharing and exchange of solutions </a:t>
                      </a:r>
                    </a:p>
                    <a:p>
                      <a:pPr marL="228600" marR="0" lvl="0" indent="-228600" algn="l" defTabSz="457200" rtl="0" eaLnBrk="1" fontAlgn="base" latinLnBrk="0" hangingPunct="1">
                        <a:lnSpc>
                          <a:spcPct val="100000"/>
                        </a:lnSpc>
                        <a:spcBef>
                          <a:spcPts val="0"/>
                        </a:spcBef>
                        <a:spcAft>
                          <a:spcPts val="1200"/>
                        </a:spcAft>
                        <a:buClrTx/>
                        <a:buSzTx/>
                        <a:buFont typeface="Wingdings" pitchFamily="2" charset="2"/>
                        <a:buNone/>
                        <a:tabLst/>
                      </a:pPr>
                      <a:endPar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endParaRPr>
                    </a:p>
                    <a:p>
                      <a:pPr marL="228600" marR="0" lvl="0" indent="-228600" algn="l" defTabSz="457200" rtl="0" eaLnBrk="1" fontAlgn="base" latinLnBrk="0" hangingPunct="1">
                        <a:lnSpc>
                          <a:spcPct val="100000"/>
                        </a:lnSpc>
                        <a:spcBef>
                          <a:spcPts val="0"/>
                        </a:spcBef>
                        <a:spcAft>
                          <a:spcPts val="1200"/>
                        </a:spcAft>
                        <a:buClrTx/>
                        <a:buSzTx/>
                        <a:buFontTx/>
                        <a:buNone/>
                        <a:tabLst/>
                      </a:pPr>
                      <a:endParaRPr kumimoji="0" lang="en-US" sz="1000" b="0" i="0" u="none" strike="noStrike" cap="none" normalizeH="0" baseline="0" dirty="0">
                        <a:ln>
                          <a:noFill/>
                        </a:ln>
                        <a:solidFill>
                          <a:schemeClr val="bg2">
                            <a:lumMod val="10000"/>
                          </a:schemeClr>
                        </a:solidFill>
                        <a:effectLst/>
                        <a:latin typeface="+mn-lt"/>
                        <a:ea typeface="Adobe Fan Heiti Std B" panose="020B0700000000000000" pitchFamily="34" charset="-128"/>
                      </a:endParaRPr>
                    </a:p>
                  </a:txBody>
                  <a:tcPr marL="61722" marR="61722" marT="30861" marB="30861" horzOverflow="overflow"/>
                </a:tc>
                <a:tc>
                  <a:txBody>
                    <a:bodyPr/>
                    <a:lstStyle/>
                    <a:p>
                      <a:pPr marL="228600" marR="0" lvl="1" indent="-228600" algn="l" defTabSz="457200" rtl="0" eaLnBrk="1" fontAlgn="base" latinLnBrk="0" hangingPunct="1">
                        <a:lnSpc>
                          <a:spcPct val="100000"/>
                        </a:lnSpc>
                        <a:spcBef>
                          <a:spcPts val="0"/>
                        </a:spcBef>
                        <a:spcAft>
                          <a:spcPts val="1200"/>
                        </a:spcAft>
                        <a:buClrTx/>
                        <a:buSzTx/>
                        <a:buFont typeface="Wingdings" pitchFamily="2" charset="2"/>
                        <a:buChar char="ü"/>
                        <a:tabLst/>
                        <a:defRPr/>
                      </a:pP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Check It. Change It. set the stage for larger, community-based model run by the AHA focused on high-risk pop.</a:t>
                      </a:r>
                    </a:p>
                    <a:p>
                      <a:pPr marL="228600" marR="0" lvl="1" indent="-228600" algn="l" defTabSz="457200" rtl="0" eaLnBrk="1" fontAlgn="base" latinLnBrk="0" hangingPunct="1">
                        <a:lnSpc>
                          <a:spcPct val="100000"/>
                        </a:lnSpc>
                        <a:spcBef>
                          <a:spcPts val="0"/>
                        </a:spcBef>
                        <a:spcAft>
                          <a:spcPts val="1200"/>
                        </a:spcAft>
                        <a:buClrTx/>
                        <a:buSzTx/>
                        <a:buFont typeface="Wingdings" pitchFamily="2" charset="2"/>
                        <a:buChar char="ü"/>
                        <a:tabLst/>
                        <a:defRPr/>
                      </a:pPr>
                      <a:r>
                        <a:rPr kumimoji="0" lang="en-US" sz="1000" u="none" strike="noStrike" cap="none" normalizeH="0" baseline="0" dirty="0">
                          <a:ln>
                            <a:noFill/>
                          </a:ln>
                          <a:solidFill>
                            <a:schemeClr val="bg2">
                              <a:lumMod val="10000"/>
                            </a:schemeClr>
                          </a:solidFill>
                          <a:effectLst/>
                          <a:latin typeface="+mn-lt"/>
                          <a:ea typeface="Adobe Fan Heiti Std B" panose="020B0700000000000000" pitchFamily="34" charset="-128"/>
                        </a:rPr>
                        <a:t>Grants to local market staff </a:t>
                      </a:r>
                      <a:r>
                        <a:rPr kumimoji="0" lang="en-US" sz="1000" u="none" strike="noStrike" kern="1200" cap="none" normalizeH="0" baseline="0" dirty="0">
                          <a:ln>
                            <a:noFill/>
                          </a:ln>
                          <a:solidFill>
                            <a:schemeClr val="bg2">
                              <a:lumMod val="10000"/>
                            </a:schemeClr>
                          </a:solidFill>
                          <a:effectLst/>
                          <a:latin typeface="+mn-lt"/>
                          <a:ea typeface="Adobe Fan Heiti Std B" panose="020B0700000000000000" pitchFamily="34" charset="-128"/>
                          <a:cs typeface="+mn-cs"/>
                        </a:rPr>
                        <a:t>designated for rapid development, execution and testing of programs using partners and volunteers.</a:t>
                      </a:r>
                    </a:p>
                    <a:p>
                      <a:pPr marL="228600" marR="0" lvl="1" indent="-228600" algn="l" defTabSz="457200" rtl="0" eaLnBrk="1" fontAlgn="base" latinLnBrk="0" hangingPunct="1">
                        <a:lnSpc>
                          <a:spcPct val="100000"/>
                        </a:lnSpc>
                        <a:spcBef>
                          <a:spcPts val="0"/>
                        </a:spcBef>
                        <a:spcAft>
                          <a:spcPts val="1200"/>
                        </a:spcAft>
                        <a:buClrTx/>
                        <a:buSzTx/>
                        <a:buFont typeface="Wingdings" pitchFamily="2" charset="2"/>
                        <a:buChar char="ü"/>
                        <a:tabLst/>
                        <a:defRPr/>
                      </a:pPr>
                      <a:r>
                        <a:rPr kumimoji="0" lang="en-US" sz="1000" u="none" strike="noStrike" kern="1200" cap="none" normalizeH="0" baseline="0" dirty="0">
                          <a:ln>
                            <a:noFill/>
                          </a:ln>
                          <a:solidFill>
                            <a:schemeClr val="bg2">
                              <a:lumMod val="10000"/>
                            </a:schemeClr>
                          </a:solidFill>
                          <a:effectLst/>
                          <a:latin typeface="+mn-lt"/>
                          <a:ea typeface="Adobe Fan Heiti Std B" panose="020B0700000000000000" pitchFamily="34" charset="-128"/>
                          <a:cs typeface="+mn-cs"/>
                        </a:rPr>
                        <a:t>Similar results to Check It. Change It. Lowering BP by 5 </a:t>
                      </a:r>
                      <a:r>
                        <a:rPr kumimoji="0" lang="en-US" sz="1000" u="none" strike="noStrike" kern="1200" cap="none" normalizeH="0" baseline="0" dirty="0" err="1">
                          <a:ln>
                            <a:noFill/>
                          </a:ln>
                          <a:solidFill>
                            <a:schemeClr val="bg2">
                              <a:lumMod val="10000"/>
                            </a:schemeClr>
                          </a:solidFill>
                          <a:effectLst/>
                          <a:latin typeface="+mn-lt"/>
                          <a:ea typeface="Adobe Fan Heiti Std B" panose="020B0700000000000000" pitchFamily="34" charset="-128"/>
                          <a:cs typeface="+mn-cs"/>
                        </a:rPr>
                        <a:t>mmHG</a:t>
                      </a:r>
                      <a:r>
                        <a:rPr kumimoji="0" lang="en-US" sz="1000" u="none" strike="noStrike" kern="1200" cap="none" normalizeH="0" baseline="0" dirty="0">
                          <a:ln>
                            <a:noFill/>
                          </a:ln>
                          <a:solidFill>
                            <a:schemeClr val="bg2">
                              <a:lumMod val="10000"/>
                            </a:schemeClr>
                          </a:solidFill>
                          <a:effectLst/>
                          <a:latin typeface="+mn-lt"/>
                          <a:ea typeface="Adobe Fan Heiti Std B" panose="020B0700000000000000" pitchFamily="34" charset="-128"/>
                          <a:cs typeface="+mn-cs"/>
                        </a:rPr>
                        <a:t>, with more significant drops between 11mmgHG and 26 </a:t>
                      </a:r>
                      <a:r>
                        <a:rPr kumimoji="0" lang="en-US" sz="1000" u="none" strike="noStrike" kern="1200" cap="none" normalizeH="0" baseline="0" dirty="0" err="1">
                          <a:ln>
                            <a:noFill/>
                          </a:ln>
                          <a:solidFill>
                            <a:schemeClr val="bg2">
                              <a:lumMod val="10000"/>
                            </a:schemeClr>
                          </a:solidFill>
                          <a:effectLst/>
                          <a:latin typeface="+mn-lt"/>
                          <a:ea typeface="Adobe Fan Heiti Std B" panose="020B0700000000000000" pitchFamily="34" charset="-128"/>
                          <a:cs typeface="+mn-cs"/>
                        </a:rPr>
                        <a:t>mHG</a:t>
                      </a:r>
                      <a:r>
                        <a:rPr kumimoji="0" lang="en-US" sz="1000" u="none" strike="noStrike" kern="1200" cap="none" normalizeH="0" baseline="0" dirty="0">
                          <a:ln>
                            <a:noFill/>
                          </a:ln>
                          <a:solidFill>
                            <a:schemeClr val="bg2">
                              <a:lumMod val="10000"/>
                            </a:schemeClr>
                          </a:solidFill>
                          <a:effectLst/>
                          <a:latin typeface="+mn-lt"/>
                          <a:ea typeface="Adobe Fan Heiti Std B" panose="020B0700000000000000" pitchFamily="34" charset="-128"/>
                          <a:cs typeface="+mn-cs"/>
                        </a:rPr>
                        <a:t> in high risk groups </a:t>
                      </a:r>
                    </a:p>
                  </a:txBody>
                  <a:tcPr marL="61722" marR="61722" marT="30861" marB="30861" horzOverflow="overflow"/>
                </a:tc>
                <a:extLst>
                  <a:ext uri="{0D108BD9-81ED-4DB2-BD59-A6C34878D82A}">
                    <a16:rowId xmlns:a16="http://schemas.microsoft.com/office/drawing/2014/main" val="10001"/>
                  </a:ext>
                </a:extLst>
              </a:tr>
            </a:tbl>
          </a:graphicData>
        </a:graphic>
      </p:graphicFrame>
      <p:cxnSp>
        <p:nvCxnSpPr>
          <p:cNvPr id="8" name="Elbow Connector 7"/>
          <p:cNvCxnSpPr/>
          <p:nvPr/>
        </p:nvCxnSpPr>
        <p:spPr>
          <a:xfrm>
            <a:off x="345181" y="1860982"/>
            <a:ext cx="1773209" cy="285029"/>
          </a:xfrm>
          <a:prstGeom prst="bentConnector3">
            <a:avLst>
              <a:gd name="adj1" fmla="val -140"/>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Elbow Connector 8"/>
          <p:cNvCxnSpPr/>
          <p:nvPr/>
        </p:nvCxnSpPr>
        <p:spPr>
          <a:xfrm>
            <a:off x="2396923" y="1860982"/>
            <a:ext cx="1773209" cy="285029"/>
          </a:xfrm>
          <a:prstGeom prst="bentConnector3">
            <a:avLst>
              <a:gd name="adj1" fmla="val -140"/>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438579" y="1860982"/>
            <a:ext cx="1773209" cy="285029"/>
          </a:xfrm>
          <a:prstGeom prst="bentConnector3">
            <a:avLst>
              <a:gd name="adj1" fmla="val -140"/>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p:cNvCxnSpPr/>
          <p:nvPr/>
        </p:nvCxnSpPr>
        <p:spPr>
          <a:xfrm>
            <a:off x="6449980" y="1860982"/>
            <a:ext cx="1773209" cy="285029"/>
          </a:xfrm>
          <a:prstGeom prst="bentConnector3">
            <a:avLst>
              <a:gd name="adj1" fmla="val -140"/>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394" y="4672814"/>
            <a:ext cx="16002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10370" y="4599508"/>
            <a:ext cx="826706" cy="933450"/>
          </a:xfrm>
          <a:prstGeom prst="rect">
            <a:avLst/>
          </a:prstGeom>
          <a:noFill/>
          <a:ln>
            <a:noFill/>
          </a:ln>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9589" y="4737435"/>
            <a:ext cx="1651330" cy="824036"/>
          </a:xfrm>
          <a:prstGeom prst="rect">
            <a:avLst/>
          </a:prstGeom>
          <a:noFill/>
          <a:ln>
            <a:noFill/>
          </a:ln>
        </p:spPr>
      </p:pic>
    </p:spTree>
    <p:extLst>
      <p:ext uri="{BB962C8B-B14F-4D97-AF65-F5344CB8AC3E}">
        <p14:creationId xmlns:p14="http://schemas.microsoft.com/office/powerpoint/2010/main" val="154086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132" y="1050412"/>
            <a:ext cx="8663268" cy="398510"/>
          </a:xfrm>
        </p:spPr>
        <p:txBody>
          <a:bodyPr>
            <a:normAutofit fontScale="90000"/>
          </a:bodyPr>
          <a:lstStyle/>
          <a:p>
            <a:r>
              <a:rPr lang="en-US" dirty="0"/>
              <a:t>Why it Works: </a:t>
            </a:r>
            <a:r>
              <a:rPr lang="en-US" sz="3000" dirty="0">
                <a:solidFill>
                  <a:srgbClr val="9F9F9F"/>
                </a:solidFill>
              </a:rPr>
              <a:t>Key Evidence-Based Scientific Principles</a:t>
            </a:r>
            <a:endParaRPr lang="en-US" sz="3000" dirty="0"/>
          </a:p>
        </p:txBody>
      </p:sp>
      <p:sp>
        <p:nvSpPr>
          <p:cNvPr id="3" name="Content Placeholder 2"/>
          <p:cNvSpPr>
            <a:spLocks noGrp="1"/>
          </p:cNvSpPr>
          <p:nvPr>
            <p:ph idx="1"/>
          </p:nvPr>
        </p:nvSpPr>
        <p:spPr>
          <a:xfrm>
            <a:off x="249382" y="1833995"/>
            <a:ext cx="6655113" cy="3655977"/>
          </a:xfrm>
        </p:spPr>
        <p:txBody>
          <a:bodyPr>
            <a:normAutofit fontScale="92500" lnSpcReduction="10000"/>
          </a:bodyPr>
          <a:lstStyle/>
          <a:p>
            <a:pPr marL="0" indent="0">
              <a:buNone/>
            </a:pPr>
            <a:r>
              <a:rPr lang="en-US" b="1" dirty="0"/>
              <a:t>Self Monitoring Makes a Difference </a:t>
            </a:r>
            <a:br>
              <a:rPr lang="en-US" b="1" dirty="0"/>
            </a:br>
            <a:r>
              <a:rPr lang="en-US" dirty="0"/>
              <a:t>Proven track record for taking blood pressure readings </a:t>
            </a:r>
            <a:br>
              <a:rPr lang="en-US" dirty="0"/>
            </a:br>
            <a:r>
              <a:rPr lang="en-US" dirty="0"/>
              <a:t>at home or outside of the healthcare provider office setting.</a:t>
            </a:r>
          </a:p>
          <a:p>
            <a:pPr marL="511969" indent="-255985"/>
            <a:r>
              <a:rPr lang="en-US" sz="1800" dirty="0"/>
              <a:t>Use of digital self-monitoring and communication tool </a:t>
            </a:r>
            <a:br>
              <a:rPr lang="en-US" sz="1800" dirty="0"/>
            </a:br>
            <a:endParaRPr lang="en-US" sz="1800" i="1" dirty="0"/>
          </a:p>
          <a:p>
            <a:pPr marL="511969" indent="-255985"/>
            <a:r>
              <a:rPr lang="en-US" sz="1800" dirty="0"/>
              <a:t>Charting &amp; tracking improves self-management skills related </a:t>
            </a:r>
            <a:br>
              <a:rPr lang="en-US" sz="1800" dirty="0"/>
            </a:br>
            <a:r>
              <a:rPr lang="en-US" sz="1800" dirty="0"/>
              <a:t>to blood pressure management</a:t>
            </a:r>
          </a:p>
          <a:p>
            <a:endParaRPr lang="en-US" dirty="0"/>
          </a:p>
          <a:p>
            <a:pPr marL="0" indent="0">
              <a:buNone/>
            </a:pPr>
            <a:r>
              <a:rPr lang="en-US" b="1" dirty="0"/>
              <a:t>Personal Interaction Makes a Difference</a:t>
            </a:r>
            <a:br>
              <a:rPr lang="en-US" b="1" dirty="0"/>
            </a:br>
            <a:r>
              <a:rPr lang="en-US" dirty="0"/>
              <a:t>Health mentors can motivate and encourage participants.</a:t>
            </a:r>
          </a:p>
          <a:p>
            <a:endParaRPr lang="en-US" dirty="0"/>
          </a:p>
          <a:p>
            <a:pPr marL="0" indent="0">
              <a:buNone/>
            </a:pPr>
            <a:r>
              <a:rPr lang="en-US" b="1" dirty="0"/>
              <a:t>Multicultural Program Investments Make a Difference</a:t>
            </a:r>
            <a:br>
              <a:rPr lang="en-US" b="1" dirty="0"/>
            </a:br>
            <a:r>
              <a:rPr lang="en-US" dirty="0"/>
              <a:t>Hypertension creates a health disparity for African-Americans.</a:t>
            </a:r>
          </a:p>
        </p:txBody>
      </p:sp>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94</a:t>
            </a:fld>
            <a:endParaRPr lang="en-US" dirty="0">
              <a:solidFill>
                <a:prstClr val="black">
                  <a:tint val="75000"/>
                </a:prstClr>
              </a:solidFill>
            </a:endParaRPr>
          </a:p>
        </p:txBody>
      </p:sp>
      <p:pic>
        <p:nvPicPr>
          <p:cNvPr id="5" name="Picture 4" descr="Screen Shot 2012-11-01 at 9.01.26 AM.png"/>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a:xfrm>
            <a:off x="6894475" y="2196794"/>
            <a:ext cx="1587500" cy="1079501"/>
          </a:xfrm>
          <a:prstGeom prst="roundRect">
            <a:avLst>
              <a:gd name="adj" fmla="val 10364"/>
            </a:avLst>
          </a:prstGeom>
          <a:effectLst/>
        </p:spPr>
      </p:pic>
      <p:sp>
        <p:nvSpPr>
          <p:cNvPr id="6" name="Rectangle 5"/>
          <p:cNvSpPr/>
          <p:nvPr/>
        </p:nvSpPr>
        <p:spPr>
          <a:xfrm>
            <a:off x="7017327" y="2371213"/>
            <a:ext cx="1061034" cy="715581"/>
          </a:xfrm>
          <a:prstGeom prst="rect">
            <a:avLst/>
          </a:prstGeom>
        </p:spPr>
        <p:txBody>
          <a:bodyPr wrap="square">
            <a:spAutoFit/>
          </a:bodyPr>
          <a:lstStyle/>
          <a:p>
            <a:pPr defTabSz="685800"/>
            <a:r>
              <a:rPr lang="en-US" sz="1350" b="1" dirty="0">
                <a:solidFill>
                  <a:prstClr val="black"/>
                </a:solidFill>
              </a:rPr>
              <a:t>Check. Change. </a:t>
            </a:r>
            <a:r>
              <a:rPr lang="en-US" sz="1350" b="1" i="1" dirty="0">
                <a:solidFill>
                  <a:prstClr val="black"/>
                </a:solidFill>
              </a:rPr>
              <a:t>Control.</a:t>
            </a:r>
            <a:endParaRPr lang="en-US" sz="1350" i="1" dirty="0">
              <a:solidFill>
                <a:prstClr val="black"/>
              </a:solidFill>
            </a:endParaRPr>
          </a:p>
        </p:txBody>
      </p:sp>
      <p:pic>
        <p:nvPicPr>
          <p:cNvPr id="7" name="Picture 6" descr="Screen Shot 2012-11-02 at 12.41.28 PM.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890397" y="3842155"/>
            <a:ext cx="1625596" cy="1236368"/>
          </a:xfrm>
          <a:prstGeom prst="roundRect">
            <a:avLst>
              <a:gd name="adj" fmla="val 13148"/>
            </a:avLst>
          </a:prstGeom>
          <a:effectLst/>
        </p:spPr>
      </p:pic>
      <p:pic>
        <p:nvPicPr>
          <p:cNvPr id="8" name="Picture 7" descr="asian_tran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148" y="4064969"/>
            <a:ext cx="1684655" cy="1684655"/>
          </a:xfrm>
          <a:prstGeom prst="rect">
            <a:avLst/>
          </a:prstGeom>
          <a:effectLst/>
        </p:spPr>
      </p:pic>
    </p:spTree>
    <p:extLst>
      <p:ext uri="{BB962C8B-B14F-4D97-AF65-F5344CB8AC3E}">
        <p14:creationId xmlns:p14="http://schemas.microsoft.com/office/powerpoint/2010/main" val="292157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p:cNvSpPr/>
          <p:nvPr/>
        </p:nvSpPr>
        <p:spPr>
          <a:xfrm>
            <a:off x="2952427" y="2077741"/>
            <a:ext cx="3463871" cy="3463871"/>
          </a:xfrm>
          <a:prstGeom prst="ellipse">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35" name="Picture 34"/>
          <p:cNvPicPr>
            <a:picLocks noChangeAspect="1"/>
          </p:cNvPicPr>
          <p:nvPr/>
        </p:nvPicPr>
        <p:blipFill>
          <a:blip r:embed="rId3" cstate="email">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7804"/>
                    </a14:imgEffect>
                    <a14:imgEffect>
                      <a14:saturation sat="317000"/>
                    </a14:imgEffect>
                    <a14:imgEffect>
                      <a14:brightnessContrast bright="37000"/>
                    </a14:imgEffect>
                  </a14:imgLayer>
                </a14:imgProps>
              </a:ext>
              <a:ext uri="{28A0092B-C50C-407E-A947-70E740481C1C}">
                <a14:useLocalDpi xmlns:a14="http://schemas.microsoft.com/office/drawing/2010/main" val="0"/>
              </a:ext>
            </a:extLst>
          </a:blip>
          <a:stretch>
            <a:fillRect/>
          </a:stretch>
        </p:blipFill>
        <p:spPr>
          <a:xfrm>
            <a:off x="621774" y="3133421"/>
            <a:ext cx="1944746" cy="1239773"/>
          </a:xfrm>
          <a:prstGeom prst="rect">
            <a:avLst/>
          </a:prstGeom>
          <a:ln>
            <a:noFill/>
          </a:ln>
          <a:effectLst/>
        </p:spPr>
      </p:pic>
      <p:pic>
        <p:nvPicPr>
          <p:cNvPr id="36" name="Picture 2" descr="http://t3.gstatic.com/images?q=tbn:ANd9GcRoeZbwOGmgFCAUY1kjwIQZ8p6rkpDt3SIW-HCv73-oaDVV9xiGtP-HKyA">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67335" y="1622063"/>
            <a:ext cx="878281" cy="1165860"/>
          </a:xfrm>
          <a:prstGeom prst="rect">
            <a:avLst/>
          </a:prstGeom>
          <a:ln>
            <a:noFill/>
          </a:ln>
          <a:effectLst/>
        </p:spPr>
      </p:pic>
      <p:pic>
        <p:nvPicPr>
          <p:cNvPr id="3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45122" y="3124678"/>
            <a:ext cx="906525" cy="1217766"/>
          </a:xfrm>
          <a:prstGeom prst="rect">
            <a:avLst/>
          </a:prstGeom>
          <a:ln>
            <a:noFill/>
          </a:ln>
          <a:effectLst/>
        </p:spPr>
      </p:pic>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1513" y="4750264"/>
            <a:ext cx="1778794" cy="1078706"/>
          </a:xfrm>
          <a:prstGeom prst="rect">
            <a:avLst/>
          </a:prstGeom>
          <a:ln>
            <a:noFill/>
          </a:ln>
          <a:effectLst>
            <a:softEdge rad="112500"/>
          </a:effectLst>
        </p:spPr>
      </p:pic>
      <p:sp>
        <p:nvSpPr>
          <p:cNvPr id="2" name="Title 1"/>
          <p:cNvSpPr>
            <a:spLocks noGrp="1"/>
          </p:cNvSpPr>
          <p:nvPr>
            <p:ph type="title"/>
          </p:nvPr>
        </p:nvSpPr>
        <p:spPr/>
        <p:txBody>
          <a:bodyPr>
            <a:normAutofit fontScale="90000"/>
          </a:bodyPr>
          <a:lstStyle/>
          <a:p>
            <a:r>
              <a:rPr lang="en-US" dirty="0"/>
              <a:t>Program Components</a:t>
            </a:r>
          </a:p>
        </p:txBody>
      </p:sp>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95</a:t>
            </a:fld>
            <a:endParaRPr lang="en-US" dirty="0">
              <a:solidFill>
                <a:prstClr val="black">
                  <a:tint val="75000"/>
                </a:prstClr>
              </a:solidFill>
            </a:endParaRPr>
          </a:p>
        </p:txBody>
      </p:sp>
      <p:grpSp>
        <p:nvGrpSpPr>
          <p:cNvPr id="21" name="Group 20"/>
          <p:cNvGrpSpPr/>
          <p:nvPr/>
        </p:nvGrpSpPr>
        <p:grpSpPr>
          <a:xfrm>
            <a:off x="3743610" y="1790139"/>
            <a:ext cx="1858257" cy="907358"/>
            <a:chOff x="2666733" y="0"/>
            <a:chExt cx="2477676" cy="1209811"/>
          </a:xfrm>
          <a:solidFill>
            <a:srgbClr val="093667"/>
          </a:solidFill>
        </p:grpSpPr>
        <p:sp>
          <p:nvSpPr>
            <p:cNvPr id="31" name="Rounded Rectangle 30"/>
            <p:cNvSpPr/>
            <p:nvPr/>
          </p:nvSpPr>
          <p:spPr>
            <a:xfrm>
              <a:off x="2666733" y="0"/>
              <a:ext cx="2477676" cy="1209811"/>
            </a:xfrm>
            <a:prstGeom prst="roundRect">
              <a:avLst/>
            </a:prstGeom>
            <a:solidFill>
              <a:schemeClr val="accent5">
                <a:lumMod val="50000"/>
              </a:schemeClr>
            </a:solidFill>
            <a:ln w="5715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Rounded Rectangle 4"/>
            <p:cNvSpPr/>
            <p:nvPr/>
          </p:nvSpPr>
          <p:spPr>
            <a:xfrm>
              <a:off x="2725791" y="59058"/>
              <a:ext cx="2359560" cy="1091695"/>
            </a:xfrm>
            <a:prstGeom prst="rect">
              <a:avLst/>
            </a:prstGeom>
            <a:noFill/>
            <a:ln w="57150"/>
          </p:spPr>
          <p:style>
            <a:lnRef idx="0">
              <a:scrgbClr r="0" g="0" b="0"/>
            </a:lnRef>
            <a:fillRef idx="0">
              <a:scrgbClr r="0" g="0" b="0"/>
            </a:fillRef>
            <a:effectRef idx="0">
              <a:scrgbClr r="0" g="0" b="0"/>
            </a:effectRef>
            <a:fontRef idx="minor">
              <a:schemeClr val="lt1"/>
            </a:fontRef>
          </p:style>
          <p:txBody>
            <a:bodyPr spcFirstLastPara="0" vert="horz" wrap="square" lIns="51435" tIns="51435" rIns="51435" bIns="51435" numCol="1" spcCol="1270" anchor="ctr" anchorCtr="0">
              <a:noAutofit/>
            </a:bodyPr>
            <a:lstStyle/>
            <a:p>
              <a:pPr algn="ctr" defTabSz="600075">
                <a:lnSpc>
                  <a:spcPct val="90000"/>
                </a:lnSpc>
                <a:spcBef>
                  <a:spcPct val="0"/>
                </a:spcBef>
                <a:spcAft>
                  <a:spcPct val="35000"/>
                </a:spcAft>
              </a:pPr>
              <a:r>
                <a:rPr lang="en-US" sz="1350" dirty="0">
                  <a:solidFill>
                    <a:prstClr val="white"/>
                  </a:solidFill>
                </a:rPr>
                <a:t>Community Partners with Shared Goals to Drive BP Control</a:t>
              </a:r>
            </a:p>
          </p:txBody>
        </p:sp>
      </p:grpSp>
      <p:grpSp>
        <p:nvGrpSpPr>
          <p:cNvPr id="23" name="Group 22"/>
          <p:cNvGrpSpPr/>
          <p:nvPr/>
        </p:nvGrpSpPr>
        <p:grpSpPr>
          <a:xfrm>
            <a:off x="3755234" y="4834678"/>
            <a:ext cx="1858257" cy="907358"/>
            <a:chOff x="2666733" y="3997394"/>
            <a:chExt cx="2477676" cy="1209811"/>
          </a:xfrm>
          <a:solidFill>
            <a:srgbClr val="C2392B"/>
          </a:solidFill>
        </p:grpSpPr>
        <p:sp>
          <p:nvSpPr>
            <p:cNvPr id="27" name="Rounded Rectangle 26"/>
            <p:cNvSpPr/>
            <p:nvPr/>
          </p:nvSpPr>
          <p:spPr>
            <a:xfrm>
              <a:off x="2666733" y="3997394"/>
              <a:ext cx="2477676" cy="1209811"/>
            </a:xfrm>
            <a:prstGeom prst="roundRect">
              <a:avLst/>
            </a:prstGeom>
            <a:solidFill>
              <a:srgbClr val="0560B3"/>
            </a:solidFill>
            <a:ln w="5715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Rounded Rectangle 8"/>
            <p:cNvSpPr/>
            <p:nvPr/>
          </p:nvSpPr>
          <p:spPr>
            <a:xfrm>
              <a:off x="2725791" y="4056452"/>
              <a:ext cx="2359560" cy="1091695"/>
            </a:xfrm>
            <a:prstGeom prst="rect">
              <a:avLst/>
            </a:prstGeom>
            <a:noFill/>
            <a:ln w="57150"/>
          </p:spPr>
          <p:style>
            <a:lnRef idx="0">
              <a:scrgbClr r="0" g="0" b="0"/>
            </a:lnRef>
            <a:fillRef idx="0">
              <a:scrgbClr r="0" g="0" b="0"/>
            </a:fillRef>
            <a:effectRef idx="0">
              <a:scrgbClr r="0" g="0" b="0"/>
            </a:effectRef>
            <a:fontRef idx="minor">
              <a:schemeClr val="lt1"/>
            </a:fontRef>
          </p:style>
          <p:txBody>
            <a:bodyPr spcFirstLastPara="0" vert="horz" wrap="square" lIns="51435" tIns="51435" rIns="51435" bIns="51435" numCol="1" spcCol="1270" anchor="ctr" anchorCtr="0">
              <a:noAutofit/>
            </a:bodyPr>
            <a:lstStyle/>
            <a:p>
              <a:pPr algn="ctr" defTabSz="600075">
                <a:lnSpc>
                  <a:spcPct val="90000"/>
                </a:lnSpc>
                <a:spcBef>
                  <a:spcPct val="0"/>
                </a:spcBef>
                <a:spcAft>
                  <a:spcPct val="35000"/>
                </a:spcAft>
              </a:pPr>
              <a:r>
                <a:rPr lang="en-US" sz="1350" dirty="0">
                  <a:solidFill>
                    <a:prstClr val="white"/>
                  </a:solidFill>
                </a:rPr>
                <a:t>Central BP Tracking Tool for Participant Engagement and Data Collection</a:t>
              </a:r>
            </a:p>
          </p:txBody>
        </p:sp>
      </p:grpSp>
      <p:grpSp>
        <p:nvGrpSpPr>
          <p:cNvPr id="22" name="Group 21"/>
          <p:cNvGrpSpPr/>
          <p:nvPr/>
        </p:nvGrpSpPr>
        <p:grpSpPr>
          <a:xfrm>
            <a:off x="5792739" y="3347364"/>
            <a:ext cx="1858257" cy="907358"/>
            <a:chOff x="4665319" y="1998809"/>
            <a:chExt cx="2477676" cy="1209811"/>
          </a:xfrm>
          <a:solidFill>
            <a:srgbClr val="C2392B"/>
          </a:solidFill>
        </p:grpSpPr>
        <p:sp>
          <p:nvSpPr>
            <p:cNvPr id="29" name="Rounded Rectangle 28"/>
            <p:cNvSpPr/>
            <p:nvPr/>
          </p:nvSpPr>
          <p:spPr>
            <a:xfrm>
              <a:off x="4665319" y="1998809"/>
              <a:ext cx="2477676" cy="1209811"/>
            </a:xfrm>
            <a:prstGeom prst="roundRect">
              <a:avLst/>
            </a:prstGeom>
            <a:solidFill>
              <a:schemeClr val="accent5">
                <a:lumMod val="75000"/>
              </a:schemeClr>
            </a:solidFill>
            <a:ln w="5715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Rounded Rectangle 6"/>
            <p:cNvSpPr/>
            <p:nvPr/>
          </p:nvSpPr>
          <p:spPr>
            <a:xfrm>
              <a:off x="4724377" y="2057867"/>
              <a:ext cx="2359560" cy="1091695"/>
            </a:xfrm>
            <a:prstGeom prst="rect">
              <a:avLst/>
            </a:prstGeom>
            <a:noFill/>
            <a:ln w="57150"/>
          </p:spPr>
          <p:style>
            <a:lnRef idx="0">
              <a:scrgbClr r="0" g="0" b="0"/>
            </a:lnRef>
            <a:fillRef idx="0">
              <a:scrgbClr r="0" g="0" b="0"/>
            </a:fillRef>
            <a:effectRef idx="0">
              <a:scrgbClr r="0" g="0" b="0"/>
            </a:effectRef>
            <a:fontRef idx="minor">
              <a:schemeClr val="lt1"/>
            </a:fontRef>
          </p:style>
          <p:txBody>
            <a:bodyPr spcFirstLastPara="0" vert="horz" wrap="square" lIns="51435" tIns="51435" rIns="51435" bIns="51435" numCol="1" spcCol="1270" anchor="ctr" anchorCtr="0">
              <a:noAutofit/>
            </a:bodyPr>
            <a:lstStyle/>
            <a:p>
              <a:pPr algn="ctr" defTabSz="600075">
                <a:lnSpc>
                  <a:spcPct val="90000"/>
                </a:lnSpc>
                <a:spcBef>
                  <a:spcPct val="0"/>
                </a:spcBef>
                <a:spcAft>
                  <a:spcPct val="35000"/>
                </a:spcAft>
              </a:pPr>
              <a:r>
                <a:rPr lang="en-US" sz="1350" dirty="0">
                  <a:solidFill>
                    <a:prstClr val="white"/>
                  </a:solidFill>
                </a:rPr>
                <a:t>Health Mentors Encourage Participants to Track Weekly Readings for 4 Months</a:t>
              </a:r>
            </a:p>
          </p:txBody>
        </p:sp>
      </p:grpSp>
      <p:grpSp>
        <p:nvGrpSpPr>
          <p:cNvPr id="24" name="Group 23"/>
          <p:cNvGrpSpPr/>
          <p:nvPr/>
        </p:nvGrpSpPr>
        <p:grpSpPr>
          <a:xfrm>
            <a:off x="1737101" y="3347364"/>
            <a:ext cx="1858257" cy="907358"/>
            <a:chOff x="668148" y="1998809"/>
            <a:chExt cx="2477676" cy="1209811"/>
          </a:xfrm>
          <a:solidFill>
            <a:srgbClr val="C2392B"/>
          </a:solidFill>
        </p:grpSpPr>
        <p:sp>
          <p:nvSpPr>
            <p:cNvPr id="25" name="Rounded Rectangle 24"/>
            <p:cNvSpPr/>
            <p:nvPr/>
          </p:nvSpPr>
          <p:spPr>
            <a:xfrm>
              <a:off x="668148" y="1998809"/>
              <a:ext cx="2477676" cy="1209811"/>
            </a:xfrm>
            <a:prstGeom prst="roundRect">
              <a:avLst/>
            </a:prstGeom>
            <a:solidFill>
              <a:schemeClr val="accent1"/>
            </a:solidFill>
            <a:ln w="5715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Rounded Rectangle 10"/>
            <p:cNvSpPr/>
            <p:nvPr/>
          </p:nvSpPr>
          <p:spPr>
            <a:xfrm>
              <a:off x="727206" y="2057867"/>
              <a:ext cx="2359560" cy="1091695"/>
            </a:xfrm>
            <a:prstGeom prst="rect">
              <a:avLst/>
            </a:prstGeom>
            <a:noFill/>
            <a:ln w="57150"/>
          </p:spPr>
          <p:style>
            <a:lnRef idx="0">
              <a:scrgbClr r="0" g="0" b="0"/>
            </a:lnRef>
            <a:fillRef idx="0">
              <a:scrgbClr r="0" g="0" b="0"/>
            </a:fillRef>
            <a:effectRef idx="0">
              <a:scrgbClr r="0" g="0" b="0"/>
            </a:effectRef>
            <a:fontRef idx="minor">
              <a:schemeClr val="lt1"/>
            </a:fontRef>
          </p:style>
          <p:txBody>
            <a:bodyPr spcFirstLastPara="0" vert="horz" wrap="square" lIns="51435" tIns="51435" rIns="51435" bIns="51435" numCol="1" spcCol="1270" anchor="ctr" anchorCtr="0">
              <a:noAutofit/>
            </a:bodyPr>
            <a:lstStyle/>
            <a:p>
              <a:pPr algn="ctr" defTabSz="600075">
                <a:lnSpc>
                  <a:spcPct val="90000"/>
                </a:lnSpc>
                <a:spcBef>
                  <a:spcPct val="0"/>
                </a:spcBef>
                <a:spcAft>
                  <a:spcPct val="35000"/>
                </a:spcAft>
              </a:pPr>
              <a:r>
                <a:rPr lang="en-US" sz="1350" dirty="0">
                  <a:solidFill>
                    <a:prstClr val="white"/>
                  </a:solidFill>
                  <a:latin typeface="Arial"/>
                </a:rPr>
                <a:t>Innovative Implementation Across Markets</a:t>
              </a:r>
              <a:endParaRPr lang="en-US" sz="1350" dirty="0">
                <a:solidFill>
                  <a:prstClr val="white"/>
                </a:solidFill>
              </a:endParaRPr>
            </a:p>
          </p:txBody>
        </p:sp>
      </p:grpSp>
      <p:sp>
        <p:nvSpPr>
          <p:cNvPr id="34" name="Rectangle 33"/>
          <p:cNvSpPr/>
          <p:nvPr/>
        </p:nvSpPr>
        <p:spPr>
          <a:xfrm>
            <a:off x="3259839" y="2818324"/>
            <a:ext cx="2769848" cy="1962076"/>
          </a:xfrm>
          <a:prstGeom prst="rect">
            <a:avLst/>
          </a:prstGeom>
        </p:spPr>
        <p:txBody>
          <a:bodyPr wrap="square">
            <a:spAutoFit/>
          </a:bodyPr>
          <a:lstStyle/>
          <a:p>
            <a:pPr algn="ctr" defTabSz="685800"/>
            <a:r>
              <a:rPr lang="en-US" sz="1350" b="1" dirty="0">
                <a:solidFill>
                  <a:prstClr val="black">
                    <a:lumMod val="95000"/>
                    <a:lumOff val="5000"/>
                  </a:prstClr>
                </a:solidFill>
              </a:rPr>
              <a:t>Since August, 2012 over 46,000 participants have enrolled in Heart360  </a:t>
            </a:r>
            <a:endParaRPr lang="en-US" sz="1350" b="1" dirty="0">
              <a:solidFill>
                <a:prstClr val="black"/>
              </a:solidFill>
            </a:endParaRPr>
          </a:p>
          <a:p>
            <a:pPr algn="ctr" defTabSz="685800"/>
            <a:endParaRPr lang="en-US" sz="1350" b="1" dirty="0">
              <a:solidFill>
                <a:prstClr val="black"/>
              </a:solidFill>
            </a:endParaRPr>
          </a:p>
          <a:p>
            <a:pPr defTabSz="685800"/>
            <a:r>
              <a:rPr lang="en-US" sz="1350" b="1" dirty="0">
                <a:solidFill>
                  <a:prstClr val="black"/>
                </a:solidFill>
              </a:rPr>
              <a:t>                   </a:t>
            </a:r>
            <a:r>
              <a:rPr lang="en-US" sz="1350" b="1" u="sng" dirty="0">
                <a:solidFill>
                  <a:prstClr val="black"/>
                </a:solidFill>
              </a:rPr>
              <a:t>Campaign Results*:</a:t>
            </a:r>
          </a:p>
          <a:p>
            <a:pPr defTabSz="685800"/>
            <a:r>
              <a:rPr lang="en-US" sz="1350" b="1" dirty="0">
                <a:solidFill>
                  <a:prstClr val="black"/>
                </a:solidFill>
              </a:rPr>
              <a:t>           </a:t>
            </a:r>
            <a:r>
              <a:rPr lang="en-US" sz="1350" dirty="0">
                <a:solidFill>
                  <a:prstClr val="black"/>
                </a:solidFill>
              </a:rPr>
              <a:t>Average drop in Systolic BP: </a:t>
            </a:r>
          </a:p>
          <a:p>
            <a:pPr defTabSz="685800"/>
            <a:r>
              <a:rPr lang="en-US" sz="1350" dirty="0">
                <a:solidFill>
                  <a:prstClr val="black"/>
                </a:solidFill>
              </a:rPr>
              <a:t>           11.02 mm Hg</a:t>
            </a:r>
          </a:p>
          <a:p>
            <a:pPr defTabSz="685800"/>
            <a:r>
              <a:rPr lang="en-US" sz="1350" dirty="0">
                <a:solidFill>
                  <a:prstClr val="black"/>
                </a:solidFill>
              </a:rPr>
              <a:t>           Average drop in Diastolic BP: </a:t>
            </a:r>
          </a:p>
          <a:p>
            <a:pPr defTabSz="685800"/>
            <a:r>
              <a:rPr lang="en-US" sz="1350" dirty="0">
                <a:solidFill>
                  <a:prstClr val="black"/>
                </a:solidFill>
              </a:rPr>
              <a:t>           7.68 mm Hg</a:t>
            </a:r>
          </a:p>
        </p:txBody>
      </p:sp>
    </p:spTree>
    <p:extLst>
      <p:ext uri="{BB962C8B-B14F-4D97-AF65-F5344CB8AC3E}">
        <p14:creationId xmlns:p14="http://schemas.microsoft.com/office/powerpoint/2010/main" val="21717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231757" y="2705423"/>
            <a:ext cx="6912244" cy="488196"/>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2" name="Rectangle 1"/>
          <p:cNvSpPr/>
          <p:nvPr/>
        </p:nvSpPr>
        <p:spPr>
          <a:xfrm>
            <a:off x="2231757" y="5111535"/>
            <a:ext cx="6912244" cy="88921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96</a:t>
            </a:fld>
            <a:endParaRPr lang="en-US" dirty="0">
              <a:solidFill>
                <a:prstClr val="black">
                  <a:tint val="75000"/>
                </a:prstClr>
              </a:solidFill>
            </a:endParaRPr>
          </a:p>
        </p:txBody>
      </p:sp>
      <p:sp>
        <p:nvSpPr>
          <p:cNvPr id="5" name="Title 4"/>
          <p:cNvSpPr>
            <a:spLocks noGrp="1"/>
          </p:cNvSpPr>
          <p:nvPr>
            <p:ph type="title"/>
          </p:nvPr>
        </p:nvSpPr>
        <p:spPr>
          <a:xfrm>
            <a:off x="252132" y="1492114"/>
            <a:ext cx="1908608" cy="3375322"/>
          </a:xfrm>
        </p:spPr>
        <p:txBody>
          <a:bodyPr>
            <a:normAutofit fontScale="90000"/>
          </a:bodyPr>
          <a:lstStyle/>
          <a:p>
            <a:r>
              <a:rPr lang="en-US" altLang="en-US" dirty="0"/>
              <a:t>Benefits extend even with partial engagement</a:t>
            </a:r>
            <a:r>
              <a:rPr lang="en-US" altLang="en-US" dirty="0">
                <a:latin typeface="Helvetica Neue Light" pitchFamily="-107" charset="0"/>
                <a:ea typeface="Helvetica Neue Light" pitchFamily="-107" charset="0"/>
                <a:cs typeface="Helvetica Neue Light" pitchFamily="-107" charset="0"/>
                <a:sym typeface="Helvetica Neue Light" pitchFamily="-107" charset="0"/>
              </a:rPr>
              <a:t>:</a:t>
            </a:r>
            <a:br>
              <a:rPr lang="en-US" dirty="0"/>
            </a:br>
            <a:br>
              <a:rPr lang="en-US" sz="900" dirty="0"/>
            </a:br>
            <a:r>
              <a:rPr lang="en-US" sz="2325" b="0" dirty="0"/>
              <a:t>Even those participants who did not meet the full retention criteria saw declines in BP numbers. </a:t>
            </a:r>
          </a:p>
        </p:txBody>
      </p:sp>
      <p:pic>
        <p:nvPicPr>
          <p:cNvPr id="11" name="Picture 5" descr="final-slide-template-03.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31756" y="2693799"/>
            <a:ext cx="6939366" cy="2871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3" name="Picture 5" descr="final-slide-template-03.p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2530099" y="5669474"/>
            <a:ext cx="6613901" cy="2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4" name="Picture 5" descr="final-slide-template-03.pn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4974956" y="956381"/>
            <a:ext cx="3905573" cy="167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5" name="Picture 5" descr="final-slide-template-03.png"/>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3088506" y="1752277"/>
            <a:ext cx="1828333" cy="113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16" name="Picture 6" descr="hires_idealhealth_icons.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7893" y="926992"/>
            <a:ext cx="1543050"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261450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3865330"/>
            <a:ext cx="9144000" cy="21562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6" name="Rectangle 17"/>
          <p:cNvSpPr/>
          <p:nvPr/>
        </p:nvSpPr>
        <p:spPr>
          <a:xfrm>
            <a:off x="0" y="3400002"/>
            <a:ext cx="9144000" cy="490719"/>
          </a:xfrm>
          <a:custGeom>
            <a:avLst/>
            <a:gdLst>
              <a:gd name="connsiteX0" fmla="*/ 0 w 9144000"/>
              <a:gd name="connsiteY0" fmla="*/ 0 h 327378"/>
              <a:gd name="connsiteX1" fmla="*/ 9144000 w 9144000"/>
              <a:gd name="connsiteY1" fmla="*/ 0 h 327378"/>
              <a:gd name="connsiteX2" fmla="*/ 9144000 w 9144000"/>
              <a:gd name="connsiteY2" fmla="*/ 327378 h 327378"/>
              <a:gd name="connsiteX3" fmla="*/ 0 w 9144000"/>
              <a:gd name="connsiteY3" fmla="*/ 327378 h 327378"/>
              <a:gd name="connsiteX4" fmla="*/ 0 w 9144000"/>
              <a:gd name="connsiteY4" fmla="*/ 0 h 327378"/>
              <a:gd name="connsiteX0" fmla="*/ 0 w 9144000"/>
              <a:gd name="connsiteY0" fmla="*/ 0 h 327378"/>
              <a:gd name="connsiteX1" fmla="*/ 7617542 w 9144000"/>
              <a:gd name="connsiteY1" fmla="*/ 2276 h 327378"/>
              <a:gd name="connsiteX2" fmla="*/ 9144000 w 9144000"/>
              <a:gd name="connsiteY2" fmla="*/ 0 h 327378"/>
              <a:gd name="connsiteX3" fmla="*/ 9144000 w 9144000"/>
              <a:gd name="connsiteY3" fmla="*/ 327378 h 327378"/>
              <a:gd name="connsiteX4" fmla="*/ 0 w 9144000"/>
              <a:gd name="connsiteY4" fmla="*/ 327378 h 327378"/>
              <a:gd name="connsiteX5" fmla="*/ 0 w 9144000"/>
              <a:gd name="connsiteY5" fmla="*/ 0 h 327378"/>
              <a:gd name="connsiteX0" fmla="*/ 0 w 9144000"/>
              <a:gd name="connsiteY0" fmla="*/ 0 h 327378"/>
              <a:gd name="connsiteX1" fmla="*/ 7513378 w 9144000"/>
              <a:gd name="connsiteY1" fmla="*/ 1631 h 327378"/>
              <a:gd name="connsiteX2" fmla="*/ 7617542 w 9144000"/>
              <a:gd name="connsiteY2" fmla="*/ 2276 h 327378"/>
              <a:gd name="connsiteX3" fmla="*/ 9144000 w 9144000"/>
              <a:gd name="connsiteY3" fmla="*/ 0 h 327378"/>
              <a:gd name="connsiteX4" fmla="*/ 9144000 w 9144000"/>
              <a:gd name="connsiteY4" fmla="*/ 327378 h 327378"/>
              <a:gd name="connsiteX5" fmla="*/ 0 w 9144000"/>
              <a:gd name="connsiteY5" fmla="*/ 327378 h 327378"/>
              <a:gd name="connsiteX6" fmla="*/ 0 w 9144000"/>
              <a:gd name="connsiteY6" fmla="*/ 0 h 327378"/>
              <a:gd name="connsiteX0" fmla="*/ 0 w 9144000"/>
              <a:gd name="connsiteY0" fmla="*/ 0 h 327378"/>
              <a:gd name="connsiteX1" fmla="*/ 7513378 w 9144000"/>
              <a:gd name="connsiteY1" fmla="*/ 1631 h 327378"/>
              <a:gd name="connsiteX2" fmla="*/ 7617542 w 9144000"/>
              <a:gd name="connsiteY2" fmla="*/ 2276 h 327378"/>
              <a:gd name="connsiteX3" fmla="*/ 7676788 w 9144000"/>
              <a:gd name="connsiteY3" fmla="*/ 1631 h 327378"/>
              <a:gd name="connsiteX4" fmla="*/ 9144000 w 9144000"/>
              <a:gd name="connsiteY4" fmla="*/ 0 h 327378"/>
              <a:gd name="connsiteX5" fmla="*/ 9144000 w 9144000"/>
              <a:gd name="connsiteY5" fmla="*/ 327378 h 327378"/>
              <a:gd name="connsiteX6" fmla="*/ 0 w 9144000"/>
              <a:gd name="connsiteY6" fmla="*/ 327378 h 327378"/>
              <a:gd name="connsiteX7" fmla="*/ 0 w 9144000"/>
              <a:gd name="connsiteY7" fmla="*/ 0 h 327378"/>
              <a:gd name="connsiteX0" fmla="*/ 0 w 9144000"/>
              <a:gd name="connsiteY0" fmla="*/ 0 h 327378"/>
              <a:gd name="connsiteX1" fmla="*/ 7513378 w 9144000"/>
              <a:gd name="connsiteY1" fmla="*/ 1631 h 327378"/>
              <a:gd name="connsiteX2" fmla="*/ 7617542 w 9144000"/>
              <a:gd name="connsiteY2" fmla="*/ 2276 h 327378"/>
              <a:gd name="connsiteX3" fmla="*/ 7676788 w 9144000"/>
              <a:gd name="connsiteY3" fmla="*/ 1631 h 327378"/>
              <a:gd name="connsiteX4" fmla="*/ 7732417 w 9144000"/>
              <a:gd name="connsiteY4" fmla="*/ 1631 h 327378"/>
              <a:gd name="connsiteX5" fmla="*/ 9144000 w 9144000"/>
              <a:gd name="connsiteY5" fmla="*/ 0 h 327378"/>
              <a:gd name="connsiteX6" fmla="*/ 9144000 w 9144000"/>
              <a:gd name="connsiteY6" fmla="*/ 327378 h 327378"/>
              <a:gd name="connsiteX7" fmla="*/ 0 w 9144000"/>
              <a:gd name="connsiteY7" fmla="*/ 327378 h 327378"/>
              <a:gd name="connsiteX8" fmla="*/ 0 w 9144000"/>
              <a:gd name="connsiteY8" fmla="*/ 0 h 327378"/>
              <a:gd name="connsiteX0" fmla="*/ 0 w 9144000"/>
              <a:gd name="connsiteY0" fmla="*/ 0 h 327378"/>
              <a:gd name="connsiteX1" fmla="*/ 7513378 w 9144000"/>
              <a:gd name="connsiteY1" fmla="*/ 1631 h 327378"/>
              <a:gd name="connsiteX2" fmla="*/ 7617542 w 9144000"/>
              <a:gd name="connsiteY2" fmla="*/ 2276 h 327378"/>
              <a:gd name="connsiteX3" fmla="*/ 7676788 w 9144000"/>
              <a:gd name="connsiteY3" fmla="*/ 1631 h 327378"/>
              <a:gd name="connsiteX4" fmla="*/ 7732417 w 9144000"/>
              <a:gd name="connsiteY4" fmla="*/ 1631 h 327378"/>
              <a:gd name="connsiteX5" fmla="*/ 7798476 w 9144000"/>
              <a:gd name="connsiteY5" fmla="*/ 1631 h 327378"/>
              <a:gd name="connsiteX6" fmla="*/ 9144000 w 9144000"/>
              <a:gd name="connsiteY6" fmla="*/ 0 h 327378"/>
              <a:gd name="connsiteX7" fmla="*/ 9144000 w 9144000"/>
              <a:gd name="connsiteY7" fmla="*/ 327378 h 327378"/>
              <a:gd name="connsiteX8" fmla="*/ 0 w 9144000"/>
              <a:gd name="connsiteY8" fmla="*/ 327378 h 327378"/>
              <a:gd name="connsiteX9" fmla="*/ 0 w 9144000"/>
              <a:gd name="connsiteY9" fmla="*/ 0 h 327378"/>
              <a:gd name="connsiteX0" fmla="*/ 0 w 9144000"/>
              <a:gd name="connsiteY0" fmla="*/ 1846 h 329224"/>
              <a:gd name="connsiteX1" fmla="*/ 7513378 w 9144000"/>
              <a:gd name="connsiteY1" fmla="*/ 3477 h 329224"/>
              <a:gd name="connsiteX2" fmla="*/ 7617542 w 9144000"/>
              <a:gd name="connsiteY2" fmla="*/ 4122 h 329224"/>
              <a:gd name="connsiteX3" fmla="*/ 7676788 w 9144000"/>
              <a:gd name="connsiteY3" fmla="*/ 3477 h 329224"/>
              <a:gd name="connsiteX4" fmla="*/ 7732417 w 9144000"/>
              <a:gd name="connsiteY4" fmla="*/ 3477 h 329224"/>
              <a:gd name="connsiteX5" fmla="*/ 7798476 w 9144000"/>
              <a:gd name="connsiteY5" fmla="*/ 3477 h 329224"/>
              <a:gd name="connsiteX6" fmla="*/ 7989700 w 9144000"/>
              <a:gd name="connsiteY6" fmla="*/ 0 h 329224"/>
              <a:gd name="connsiteX7" fmla="*/ 9144000 w 9144000"/>
              <a:gd name="connsiteY7" fmla="*/ 1846 h 329224"/>
              <a:gd name="connsiteX8" fmla="*/ 9144000 w 9144000"/>
              <a:gd name="connsiteY8" fmla="*/ 329224 h 329224"/>
              <a:gd name="connsiteX9" fmla="*/ 0 w 9144000"/>
              <a:gd name="connsiteY9" fmla="*/ 329224 h 329224"/>
              <a:gd name="connsiteX10" fmla="*/ 0 w 9144000"/>
              <a:gd name="connsiteY10" fmla="*/ 1846 h 329224"/>
              <a:gd name="connsiteX0" fmla="*/ 0 w 9144000"/>
              <a:gd name="connsiteY0" fmla="*/ 1846 h 329224"/>
              <a:gd name="connsiteX1" fmla="*/ 7513378 w 9144000"/>
              <a:gd name="connsiteY1" fmla="*/ 3477 h 329224"/>
              <a:gd name="connsiteX2" fmla="*/ 7617542 w 9144000"/>
              <a:gd name="connsiteY2" fmla="*/ 4122 h 329224"/>
              <a:gd name="connsiteX3" fmla="*/ 7676788 w 9144000"/>
              <a:gd name="connsiteY3" fmla="*/ 3477 h 329224"/>
              <a:gd name="connsiteX4" fmla="*/ 7732417 w 9144000"/>
              <a:gd name="connsiteY4" fmla="*/ 3477 h 329224"/>
              <a:gd name="connsiteX5" fmla="*/ 7798476 w 9144000"/>
              <a:gd name="connsiteY5" fmla="*/ 3477 h 329224"/>
              <a:gd name="connsiteX6" fmla="*/ 7895827 w 9144000"/>
              <a:gd name="connsiteY6" fmla="*/ 3477 h 329224"/>
              <a:gd name="connsiteX7" fmla="*/ 7989700 w 9144000"/>
              <a:gd name="connsiteY7" fmla="*/ 0 h 329224"/>
              <a:gd name="connsiteX8" fmla="*/ 9144000 w 9144000"/>
              <a:gd name="connsiteY8" fmla="*/ 1846 h 329224"/>
              <a:gd name="connsiteX9" fmla="*/ 9144000 w 9144000"/>
              <a:gd name="connsiteY9" fmla="*/ 329224 h 329224"/>
              <a:gd name="connsiteX10" fmla="*/ 0 w 9144000"/>
              <a:gd name="connsiteY10" fmla="*/ 329224 h 329224"/>
              <a:gd name="connsiteX11" fmla="*/ 0 w 9144000"/>
              <a:gd name="connsiteY11" fmla="*/ 1846 h 329224"/>
              <a:gd name="connsiteX0" fmla="*/ 0 w 9144000"/>
              <a:gd name="connsiteY0" fmla="*/ 252175 h 579553"/>
              <a:gd name="connsiteX1" fmla="*/ 7513378 w 9144000"/>
              <a:gd name="connsiteY1" fmla="*/ 253806 h 579553"/>
              <a:gd name="connsiteX2" fmla="*/ 7617542 w 9144000"/>
              <a:gd name="connsiteY2" fmla="*/ 254451 h 579553"/>
              <a:gd name="connsiteX3" fmla="*/ 7676788 w 9144000"/>
              <a:gd name="connsiteY3" fmla="*/ 253806 h 579553"/>
              <a:gd name="connsiteX4" fmla="*/ 7732417 w 9144000"/>
              <a:gd name="connsiteY4" fmla="*/ 253806 h 579553"/>
              <a:gd name="connsiteX5" fmla="*/ 7798476 w 9144000"/>
              <a:gd name="connsiteY5" fmla="*/ 253806 h 579553"/>
              <a:gd name="connsiteX6" fmla="*/ 7881920 w 9144000"/>
              <a:gd name="connsiteY6" fmla="*/ 0 h 579553"/>
              <a:gd name="connsiteX7" fmla="*/ 7989700 w 9144000"/>
              <a:gd name="connsiteY7" fmla="*/ 250329 h 579553"/>
              <a:gd name="connsiteX8" fmla="*/ 9144000 w 9144000"/>
              <a:gd name="connsiteY8" fmla="*/ 252175 h 579553"/>
              <a:gd name="connsiteX9" fmla="*/ 9144000 w 9144000"/>
              <a:gd name="connsiteY9" fmla="*/ 579553 h 579553"/>
              <a:gd name="connsiteX10" fmla="*/ 0 w 9144000"/>
              <a:gd name="connsiteY10" fmla="*/ 579553 h 579553"/>
              <a:gd name="connsiteX11" fmla="*/ 0 w 9144000"/>
              <a:gd name="connsiteY11" fmla="*/ 252175 h 579553"/>
              <a:gd name="connsiteX0" fmla="*/ 0 w 9144000"/>
              <a:gd name="connsiteY0" fmla="*/ 255652 h 583030"/>
              <a:gd name="connsiteX1" fmla="*/ 7513378 w 9144000"/>
              <a:gd name="connsiteY1" fmla="*/ 257283 h 583030"/>
              <a:gd name="connsiteX2" fmla="*/ 7617542 w 9144000"/>
              <a:gd name="connsiteY2" fmla="*/ 257928 h 583030"/>
              <a:gd name="connsiteX3" fmla="*/ 7676788 w 9144000"/>
              <a:gd name="connsiteY3" fmla="*/ 257283 h 583030"/>
              <a:gd name="connsiteX4" fmla="*/ 7732417 w 9144000"/>
              <a:gd name="connsiteY4" fmla="*/ 257283 h 583030"/>
              <a:gd name="connsiteX5" fmla="*/ 7798476 w 9144000"/>
              <a:gd name="connsiteY5" fmla="*/ 257283 h 583030"/>
              <a:gd name="connsiteX6" fmla="*/ 7888874 w 9144000"/>
              <a:gd name="connsiteY6" fmla="*/ 0 h 583030"/>
              <a:gd name="connsiteX7" fmla="*/ 7989700 w 9144000"/>
              <a:gd name="connsiteY7" fmla="*/ 253806 h 583030"/>
              <a:gd name="connsiteX8" fmla="*/ 9144000 w 9144000"/>
              <a:gd name="connsiteY8" fmla="*/ 255652 h 583030"/>
              <a:gd name="connsiteX9" fmla="*/ 9144000 w 9144000"/>
              <a:gd name="connsiteY9" fmla="*/ 583030 h 583030"/>
              <a:gd name="connsiteX10" fmla="*/ 0 w 9144000"/>
              <a:gd name="connsiteY10" fmla="*/ 583030 h 583030"/>
              <a:gd name="connsiteX11" fmla="*/ 0 w 9144000"/>
              <a:gd name="connsiteY11" fmla="*/ 255652 h 583030"/>
              <a:gd name="connsiteX0" fmla="*/ 0 w 9144000"/>
              <a:gd name="connsiteY0" fmla="*/ 255652 h 583030"/>
              <a:gd name="connsiteX1" fmla="*/ 7513378 w 9144000"/>
              <a:gd name="connsiteY1" fmla="*/ 257283 h 583030"/>
              <a:gd name="connsiteX2" fmla="*/ 7617542 w 9144000"/>
              <a:gd name="connsiteY2" fmla="*/ 257928 h 583030"/>
              <a:gd name="connsiteX3" fmla="*/ 7676788 w 9144000"/>
              <a:gd name="connsiteY3" fmla="*/ 257283 h 583030"/>
              <a:gd name="connsiteX4" fmla="*/ 7756755 w 9144000"/>
              <a:gd name="connsiteY4" fmla="*/ 413739 h 583030"/>
              <a:gd name="connsiteX5" fmla="*/ 7798476 w 9144000"/>
              <a:gd name="connsiteY5" fmla="*/ 257283 h 583030"/>
              <a:gd name="connsiteX6" fmla="*/ 7888874 w 9144000"/>
              <a:gd name="connsiteY6" fmla="*/ 0 h 583030"/>
              <a:gd name="connsiteX7" fmla="*/ 7989700 w 9144000"/>
              <a:gd name="connsiteY7" fmla="*/ 253806 h 583030"/>
              <a:gd name="connsiteX8" fmla="*/ 9144000 w 9144000"/>
              <a:gd name="connsiteY8" fmla="*/ 255652 h 583030"/>
              <a:gd name="connsiteX9" fmla="*/ 9144000 w 9144000"/>
              <a:gd name="connsiteY9" fmla="*/ 583030 h 583030"/>
              <a:gd name="connsiteX10" fmla="*/ 0 w 9144000"/>
              <a:gd name="connsiteY10" fmla="*/ 583030 h 583030"/>
              <a:gd name="connsiteX11" fmla="*/ 0 w 9144000"/>
              <a:gd name="connsiteY11" fmla="*/ 255652 h 583030"/>
              <a:gd name="connsiteX0" fmla="*/ 0 w 9144000"/>
              <a:gd name="connsiteY0" fmla="*/ 255652 h 583030"/>
              <a:gd name="connsiteX1" fmla="*/ 7513378 w 9144000"/>
              <a:gd name="connsiteY1" fmla="*/ 257283 h 583030"/>
              <a:gd name="connsiteX2" fmla="*/ 7603635 w 9144000"/>
              <a:gd name="connsiteY2" fmla="*/ 146671 h 583030"/>
              <a:gd name="connsiteX3" fmla="*/ 7676788 w 9144000"/>
              <a:gd name="connsiteY3" fmla="*/ 257283 h 583030"/>
              <a:gd name="connsiteX4" fmla="*/ 7756755 w 9144000"/>
              <a:gd name="connsiteY4" fmla="*/ 413739 h 583030"/>
              <a:gd name="connsiteX5" fmla="*/ 7798476 w 9144000"/>
              <a:gd name="connsiteY5" fmla="*/ 257283 h 583030"/>
              <a:gd name="connsiteX6" fmla="*/ 7888874 w 9144000"/>
              <a:gd name="connsiteY6" fmla="*/ 0 h 583030"/>
              <a:gd name="connsiteX7" fmla="*/ 7989700 w 9144000"/>
              <a:gd name="connsiteY7" fmla="*/ 253806 h 583030"/>
              <a:gd name="connsiteX8" fmla="*/ 9144000 w 9144000"/>
              <a:gd name="connsiteY8" fmla="*/ 255652 h 583030"/>
              <a:gd name="connsiteX9" fmla="*/ 9144000 w 9144000"/>
              <a:gd name="connsiteY9" fmla="*/ 583030 h 583030"/>
              <a:gd name="connsiteX10" fmla="*/ 0 w 9144000"/>
              <a:gd name="connsiteY10" fmla="*/ 583030 h 583030"/>
              <a:gd name="connsiteX11" fmla="*/ 0 w 9144000"/>
              <a:gd name="connsiteY11" fmla="*/ 255652 h 58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83030">
                <a:moveTo>
                  <a:pt x="0" y="255652"/>
                </a:moveTo>
                <a:lnTo>
                  <a:pt x="7513378" y="257283"/>
                </a:lnTo>
                <a:lnTo>
                  <a:pt x="7603635" y="146671"/>
                </a:lnTo>
                <a:lnTo>
                  <a:pt x="7676788" y="257283"/>
                </a:lnTo>
                <a:lnTo>
                  <a:pt x="7756755" y="413739"/>
                </a:lnTo>
                <a:lnTo>
                  <a:pt x="7798476" y="257283"/>
                </a:lnTo>
                <a:lnTo>
                  <a:pt x="7888874" y="0"/>
                </a:lnTo>
                <a:lnTo>
                  <a:pt x="7989700" y="253806"/>
                </a:lnTo>
                <a:lnTo>
                  <a:pt x="9144000" y="255652"/>
                </a:lnTo>
                <a:lnTo>
                  <a:pt x="9144000" y="583030"/>
                </a:lnTo>
                <a:lnTo>
                  <a:pt x="0" y="583030"/>
                </a:lnTo>
                <a:lnTo>
                  <a:pt x="0" y="255652"/>
                </a:lnTo>
                <a:close/>
              </a:path>
            </a:pathLst>
          </a:cu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500" b="1" dirty="0">
              <a:solidFill>
                <a:prstClr val="white"/>
              </a:solidFill>
            </a:endParaRPr>
          </a:p>
        </p:txBody>
      </p:sp>
      <p:pic>
        <p:nvPicPr>
          <p:cNvPr id="7" name="Picture 6"/>
          <p:cNvPicPr>
            <a:picLocks noChangeAspect="1"/>
          </p:cNvPicPr>
          <p:nvPr/>
        </p:nvPicPr>
        <p:blipFill>
          <a:blip r:embed="rId3">
            <a:duotone>
              <a:prstClr val="black"/>
              <a:srgbClr val="EC1C24">
                <a:tint val="45000"/>
                <a:satMod val="400000"/>
              </a:srgbClr>
            </a:duotone>
            <a:lum bright="-40000" contrast="40000"/>
            <a:extLst>
              <a:ext uri="{28A0092B-C50C-407E-A947-70E740481C1C}">
                <a14:useLocalDpi xmlns:a14="http://schemas.microsoft.com/office/drawing/2010/main" val="0"/>
              </a:ext>
            </a:extLst>
          </a:blip>
          <a:stretch>
            <a:fillRect/>
          </a:stretch>
        </p:blipFill>
        <p:spPr>
          <a:xfrm>
            <a:off x="0" y="3405752"/>
            <a:ext cx="9144000" cy="352425"/>
          </a:xfrm>
          <a:prstGeom prst="rect">
            <a:avLst/>
          </a:prstGeom>
        </p:spPr>
      </p:pic>
      <p:sp>
        <p:nvSpPr>
          <p:cNvPr id="8" name="Slide Number Placeholder 1"/>
          <p:cNvSpPr>
            <a:spLocks noGrp="1"/>
          </p:cNvSpPr>
          <p:nvPr>
            <p:ph type="sldNum" sz="quarter" idx="12"/>
          </p:nvPr>
        </p:nvSpPr>
        <p:spPr>
          <a:xfrm>
            <a:off x="252132" y="5624513"/>
            <a:ext cx="2057400" cy="273844"/>
          </a:xfrm>
        </p:spPr>
        <p:txBody>
          <a:bodyPr/>
          <a:lstStyle/>
          <a:p>
            <a:pPr algn="l"/>
            <a:fld id="{D323B493-EDFC-4C1D-BC81-1E7056063CBC}" type="slidenum">
              <a:rPr lang="en-US" smtClean="0">
                <a:solidFill>
                  <a:prstClr val="black">
                    <a:tint val="75000"/>
                  </a:prstClr>
                </a:solidFill>
              </a:rPr>
              <a:pPr algn="l"/>
              <a:t>97</a:t>
            </a:fld>
            <a:endParaRPr lang="en-US" dirty="0">
              <a:solidFill>
                <a:prstClr val="black">
                  <a:tint val="75000"/>
                </a:prstClr>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4166" y="1292282"/>
            <a:ext cx="4147331" cy="1912961"/>
          </a:xfrm>
          <a:prstGeom prst="rect">
            <a:avLst/>
          </a:prstGeom>
          <a:noFill/>
          <a:ln>
            <a:noFill/>
          </a:ln>
        </p:spPr>
      </p:pic>
      <p:sp>
        <p:nvSpPr>
          <p:cNvPr id="12" name="Rectangle 11"/>
          <p:cNvSpPr/>
          <p:nvPr/>
        </p:nvSpPr>
        <p:spPr>
          <a:xfrm>
            <a:off x="0" y="3881345"/>
            <a:ext cx="9144000" cy="21562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 name="Rectangle 4"/>
          <p:cNvSpPr>
            <a:spLocks noChangeArrowheads="1"/>
          </p:cNvSpPr>
          <p:nvPr/>
        </p:nvSpPr>
        <p:spPr bwMode="auto">
          <a:xfrm>
            <a:off x="619991" y="4085481"/>
            <a:ext cx="7547264" cy="1454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defTabSz="685800" eaLnBrk="0" fontAlgn="base" hangingPunct="0">
              <a:spcBef>
                <a:spcPct val="0"/>
              </a:spcBef>
              <a:spcAft>
                <a:spcPct val="0"/>
              </a:spcAft>
            </a:pPr>
            <a:r>
              <a:rPr lang="en-US" altLang="en-US" b="1" i="1" dirty="0">
                <a:solidFill>
                  <a:srgbClr val="000000"/>
                </a:solidFill>
                <a:latin typeface="Arial" panose="020B0604020202020204" pitchFamily="34" charset="0"/>
                <a:ea typeface="Calibri" panose="020F0502020204030204" pitchFamily="34" charset="0"/>
                <a:cs typeface="Times New Roman" panose="02020603050405020304" pitchFamily="18" charset="0"/>
              </a:rPr>
              <a:t>Target: BP</a:t>
            </a:r>
            <a:r>
              <a:rPr lang="en-US" altLang="en-US" i="1" dirty="0">
                <a:solidFill>
                  <a:srgbClr val="000000"/>
                </a:solidFill>
                <a:latin typeface="Arial" panose="020B0604020202020204" pitchFamily="34" charset="0"/>
                <a:ea typeface="Calibri" panose="020F0502020204030204" pitchFamily="34" charset="0"/>
                <a:cs typeface="Times New Roman" panose="02020603050405020304" pitchFamily="18" charset="0"/>
              </a:rPr>
              <a:t> is a national movement aimed at improving blood pressure control, to reduce the number of Americans who have heart attacks and strokes. </a:t>
            </a:r>
            <a:r>
              <a:rPr lang="en-US" altLang="en-US" i="1" dirty="0">
                <a:solidFill>
                  <a:prstClr val="black"/>
                </a:solidFill>
                <a:latin typeface="Arial" panose="020B0604020202020204" pitchFamily="34" charset="0"/>
                <a:ea typeface="Calibri" panose="020F0502020204030204" pitchFamily="34" charset="0"/>
                <a:cs typeface="Times New Roman" panose="02020603050405020304" pitchFamily="18" charset="0"/>
              </a:rPr>
              <a:t>Target: BP provides physician practices and health systems resources and</a:t>
            </a:r>
            <a:r>
              <a:rPr lang="en-US" altLang="en-US" i="1" dirty="0">
                <a:solidFill>
                  <a:srgbClr val="000000"/>
                </a:solidFill>
                <a:latin typeface="Arial" panose="020B0604020202020204" pitchFamily="34" charset="0"/>
                <a:ea typeface="Calibri" panose="020F0502020204030204" pitchFamily="34" charset="0"/>
                <a:cs typeface="Times New Roman" panose="02020603050405020304" pitchFamily="18" charset="0"/>
              </a:rPr>
              <a:t> support to achieve a 70% blood pressure control rate with a </a:t>
            </a:r>
            <a:r>
              <a:rPr lang="en-US" altLang="en-US" b="1" i="1" dirty="0">
                <a:solidFill>
                  <a:srgbClr val="000000"/>
                </a:solidFill>
                <a:latin typeface="Arial" panose="020B0604020202020204" pitchFamily="34" charset="0"/>
                <a:ea typeface="Calibri" panose="020F0502020204030204" pitchFamily="34" charset="0"/>
                <a:cs typeface="Times New Roman" panose="02020603050405020304" pitchFamily="18" charset="0"/>
              </a:rPr>
              <a:t>target</a:t>
            </a:r>
            <a:r>
              <a:rPr lang="en-US" altLang="en-US" i="1" dirty="0">
                <a:solidFill>
                  <a:srgbClr val="000000"/>
                </a:solidFill>
                <a:latin typeface="Arial" panose="020B0604020202020204" pitchFamily="34" charset="0"/>
                <a:ea typeface="Calibri" panose="020F0502020204030204" pitchFamily="34" charset="0"/>
                <a:cs typeface="Times New Roman" panose="02020603050405020304" pitchFamily="18" charset="0"/>
              </a:rPr>
              <a:t> of achieving 80% or higher.</a:t>
            </a:r>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58498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launch Target: BP now?</a:t>
            </a:r>
          </a:p>
        </p:txBody>
      </p:sp>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98</a:t>
            </a:fld>
            <a:endParaRPr lang="en-US" dirty="0">
              <a:solidFill>
                <a:prstClr val="black">
                  <a:tint val="75000"/>
                </a:prstClr>
              </a:solidFill>
            </a:endParaRPr>
          </a:p>
        </p:txBody>
      </p:sp>
      <p:grpSp>
        <p:nvGrpSpPr>
          <p:cNvPr id="33" name="Group 32"/>
          <p:cNvGrpSpPr/>
          <p:nvPr/>
        </p:nvGrpSpPr>
        <p:grpSpPr>
          <a:xfrm>
            <a:off x="854055" y="1960536"/>
            <a:ext cx="1470422" cy="1883247"/>
            <a:chOff x="2161627" y="1471047"/>
            <a:chExt cx="1960563" cy="2510996"/>
          </a:xfrm>
        </p:grpSpPr>
        <p:sp>
          <p:nvSpPr>
            <p:cNvPr id="6" name="TextBox 5"/>
            <p:cNvSpPr txBox="1"/>
            <p:nvPr/>
          </p:nvSpPr>
          <p:spPr bwMode="auto">
            <a:xfrm>
              <a:off x="2179090" y="3415734"/>
              <a:ext cx="1925638" cy="566309"/>
            </a:xfrm>
            <a:prstGeom prst="rect">
              <a:avLst/>
            </a:prstGeom>
            <a:noFill/>
          </p:spPr>
          <p:txBody>
            <a:bodyPr>
              <a:spAutoFit/>
            </a:bodyPr>
            <a:lstStyle/>
            <a:p>
              <a:pPr algn="ctr" defTabSz="685800">
                <a:lnSpc>
                  <a:spcPct val="80000"/>
                </a:lnSpc>
                <a:defRPr/>
              </a:pPr>
              <a:r>
                <a:rPr lang="en-US" sz="1350" b="1" dirty="0">
                  <a:solidFill>
                    <a:prstClr val="black"/>
                  </a:solidFill>
                </a:rPr>
                <a:t>SPrINT study results</a:t>
              </a:r>
              <a:endParaRPr lang="en-US" sz="1350" b="1" dirty="0">
                <a:solidFill>
                  <a:prstClr val="white"/>
                </a:solidFill>
              </a:endParaRPr>
            </a:p>
          </p:txBody>
        </p:sp>
        <p:grpSp>
          <p:nvGrpSpPr>
            <p:cNvPr id="7" name="Group 6"/>
            <p:cNvGrpSpPr>
              <a:grpSpLocks/>
            </p:cNvGrpSpPr>
            <p:nvPr/>
          </p:nvGrpSpPr>
          <p:grpSpPr bwMode="auto">
            <a:xfrm>
              <a:off x="2161627" y="1471047"/>
              <a:ext cx="1960563" cy="1960578"/>
              <a:chOff x="941894" y="1468396"/>
              <a:chExt cx="1960604" cy="1960604"/>
            </a:xfrm>
          </p:grpSpPr>
          <p:sp>
            <p:nvSpPr>
              <p:cNvPr id="8" name="Oval 7"/>
              <p:cNvSpPr/>
              <p:nvPr/>
            </p:nvSpPr>
            <p:spPr>
              <a:xfrm>
                <a:off x="941894" y="1468396"/>
                <a:ext cx="1960604" cy="1960588"/>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500" b="1" dirty="0">
                  <a:solidFill>
                    <a:prstClr val="white"/>
                  </a:solidFill>
                </a:endParaRPr>
              </a:p>
            </p:txBody>
          </p:sp>
          <p:sp>
            <p:nvSpPr>
              <p:cNvPr id="9" name="Freeform 136"/>
              <p:cNvSpPr>
                <a:spLocks noChangeAspect="1" noEditPoints="1"/>
              </p:cNvSpPr>
              <p:nvPr/>
            </p:nvSpPr>
            <p:spPr bwMode="auto">
              <a:xfrm>
                <a:off x="1535631" y="2016090"/>
                <a:ext cx="773129" cy="928700"/>
              </a:xfrm>
              <a:custGeom>
                <a:avLst/>
                <a:gdLst>
                  <a:gd name="T0" fmla="*/ 121 w 124"/>
                  <a:gd name="T1" fmla="*/ 124 h 148"/>
                  <a:gd name="T2" fmla="*/ 81 w 124"/>
                  <a:gd name="T3" fmla="*/ 27 h 148"/>
                  <a:gd name="T4" fmla="*/ 82 w 124"/>
                  <a:gd name="T5" fmla="*/ 26 h 148"/>
                  <a:gd name="T6" fmla="*/ 89 w 124"/>
                  <a:gd name="T7" fmla="*/ 22 h 148"/>
                  <a:gd name="T8" fmla="*/ 90 w 124"/>
                  <a:gd name="T9" fmla="*/ 10 h 148"/>
                  <a:gd name="T10" fmla="*/ 89 w 124"/>
                  <a:gd name="T11" fmla="*/ 1 h 148"/>
                  <a:gd name="T12" fmla="*/ 37 w 124"/>
                  <a:gd name="T13" fmla="*/ 0 h 148"/>
                  <a:gd name="T14" fmla="*/ 33 w 124"/>
                  <a:gd name="T15" fmla="*/ 4 h 148"/>
                  <a:gd name="T16" fmla="*/ 33 w 124"/>
                  <a:gd name="T17" fmla="*/ 17 h 148"/>
                  <a:gd name="T18" fmla="*/ 34 w 124"/>
                  <a:gd name="T19" fmla="*/ 22 h 148"/>
                  <a:gd name="T20" fmla="*/ 40 w 124"/>
                  <a:gd name="T21" fmla="*/ 26 h 148"/>
                  <a:gd name="T22" fmla="*/ 42 w 124"/>
                  <a:gd name="T23" fmla="*/ 51 h 148"/>
                  <a:gd name="T24" fmla="*/ 2 w 124"/>
                  <a:gd name="T25" fmla="*/ 124 h 148"/>
                  <a:gd name="T26" fmla="*/ 5 w 124"/>
                  <a:gd name="T27" fmla="*/ 144 h 148"/>
                  <a:gd name="T28" fmla="*/ 99 w 124"/>
                  <a:gd name="T29" fmla="*/ 148 h 148"/>
                  <a:gd name="T30" fmla="*/ 123 w 124"/>
                  <a:gd name="T31" fmla="*/ 133 h 148"/>
                  <a:gd name="T32" fmla="*/ 112 w 124"/>
                  <a:gd name="T33" fmla="*/ 137 h 148"/>
                  <a:gd name="T34" fmla="*/ 24 w 124"/>
                  <a:gd name="T35" fmla="*/ 139 h 148"/>
                  <a:gd name="T36" fmla="*/ 9 w 124"/>
                  <a:gd name="T37" fmla="*/ 133 h 148"/>
                  <a:gd name="T38" fmla="*/ 10 w 124"/>
                  <a:gd name="T39" fmla="*/ 129 h 148"/>
                  <a:gd name="T40" fmla="*/ 10 w 124"/>
                  <a:gd name="T41" fmla="*/ 129 h 148"/>
                  <a:gd name="T42" fmla="*/ 51 w 124"/>
                  <a:gd name="T43" fmla="*/ 54 h 148"/>
                  <a:gd name="T44" fmla="*/ 52 w 124"/>
                  <a:gd name="T45" fmla="*/ 24 h 148"/>
                  <a:gd name="T46" fmla="*/ 48 w 124"/>
                  <a:gd name="T47" fmla="*/ 19 h 148"/>
                  <a:gd name="T48" fmla="*/ 43 w 124"/>
                  <a:gd name="T49" fmla="*/ 17 h 148"/>
                  <a:gd name="T50" fmla="*/ 42 w 124"/>
                  <a:gd name="T51" fmla="*/ 9 h 148"/>
                  <a:gd name="T52" fmla="*/ 81 w 124"/>
                  <a:gd name="T53" fmla="*/ 11 h 148"/>
                  <a:gd name="T54" fmla="*/ 80 w 124"/>
                  <a:gd name="T55" fmla="*/ 17 h 148"/>
                  <a:gd name="T56" fmla="*/ 74 w 124"/>
                  <a:gd name="T57" fmla="*/ 19 h 148"/>
                  <a:gd name="T58" fmla="*/ 72 w 124"/>
                  <a:gd name="T59" fmla="*/ 24 h 148"/>
                  <a:gd name="T60" fmla="*/ 72 w 124"/>
                  <a:gd name="T61" fmla="*/ 52 h 148"/>
                  <a:gd name="T62" fmla="*/ 78 w 124"/>
                  <a:gd name="T63" fmla="*/ 64 h 148"/>
                  <a:gd name="T64" fmla="*/ 66 w 124"/>
                  <a:gd name="T65" fmla="*/ 71 h 148"/>
                  <a:gd name="T66" fmla="*/ 72 w 124"/>
                  <a:gd name="T67" fmla="*/ 75 h 148"/>
                  <a:gd name="T68" fmla="*/ 85 w 124"/>
                  <a:gd name="T69" fmla="*/ 78 h 148"/>
                  <a:gd name="T70" fmla="*/ 73 w 124"/>
                  <a:gd name="T71" fmla="*/ 85 h 148"/>
                  <a:gd name="T72" fmla="*/ 78 w 124"/>
                  <a:gd name="T73" fmla="*/ 89 h 148"/>
                  <a:gd name="T74" fmla="*/ 92 w 124"/>
                  <a:gd name="T75" fmla="*/ 91 h 148"/>
                  <a:gd name="T76" fmla="*/ 80 w 124"/>
                  <a:gd name="T77" fmla="*/ 98 h 148"/>
                  <a:gd name="T78" fmla="*/ 85 w 124"/>
                  <a:gd name="T79" fmla="*/ 102 h 148"/>
                  <a:gd name="T80" fmla="*/ 100 w 124"/>
                  <a:gd name="T81" fmla="*/ 105 h 148"/>
                  <a:gd name="T82" fmla="*/ 86 w 124"/>
                  <a:gd name="T83" fmla="*/ 112 h 148"/>
                  <a:gd name="T84" fmla="*/ 92 w 124"/>
                  <a:gd name="T85" fmla="*/ 116 h 148"/>
                  <a:gd name="T86" fmla="*/ 113 w 124"/>
                  <a:gd name="T87" fmla="*/ 128 h 148"/>
                  <a:gd name="T88" fmla="*/ 113 w 124"/>
                  <a:gd name="T89" fmla="*/ 129 h 148"/>
                  <a:gd name="T90" fmla="*/ 112 w 124"/>
                  <a:gd name="T91" fmla="*/ 13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4" h="148">
                    <a:moveTo>
                      <a:pt x="121" y="124"/>
                    </a:moveTo>
                    <a:cubicBezTo>
                      <a:pt x="121" y="124"/>
                      <a:pt x="121" y="124"/>
                      <a:pt x="121" y="124"/>
                    </a:cubicBezTo>
                    <a:cubicBezTo>
                      <a:pt x="81" y="51"/>
                      <a:pt x="81" y="51"/>
                      <a:pt x="81" y="51"/>
                    </a:cubicBezTo>
                    <a:cubicBezTo>
                      <a:pt x="81" y="27"/>
                      <a:pt x="81" y="27"/>
                      <a:pt x="81" y="27"/>
                    </a:cubicBezTo>
                    <a:cubicBezTo>
                      <a:pt x="81" y="26"/>
                      <a:pt x="81" y="26"/>
                      <a:pt x="81" y="26"/>
                    </a:cubicBezTo>
                    <a:cubicBezTo>
                      <a:pt x="81" y="26"/>
                      <a:pt x="82" y="26"/>
                      <a:pt x="82" y="26"/>
                    </a:cubicBezTo>
                    <a:cubicBezTo>
                      <a:pt x="84" y="26"/>
                      <a:pt x="86" y="25"/>
                      <a:pt x="88" y="23"/>
                    </a:cubicBezTo>
                    <a:cubicBezTo>
                      <a:pt x="88" y="23"/>
                      <a:pt x="88" y="22"/>
                      <a:pt x="89" y="22"/>
                    </a:cubicBezTo>
                    <a:cubicBezTo>
                      <a:pt x="89" y="21"/>
                      <a:pt x="89" y="20"/>
                      <a:pt x="89" y="19"/>
                    </a:cubicBezTo>
                    <a:cubicBezTo>
                      <a:pt x="90" y="17"/>
                      <a:pt x="90" y="13"/>
                      <a:pt x="90" y="10"/>
                    </a:cubicBezTo>
                    <a:cubicBezTo>
                      <a:pt x="90" y="7"/>
                      <a:pt x="90" y="4"/>
                      <a:pt x="90" y="4"/>
                    </a:cubicBezTo>
                    <a:cubicBezTo>
                      <a:pt x="90" y="3"/>
                      <a:pt x="90" y="2"/>
                      <a:pt x="89" y="1"/>
                    </a:cubicBezTo>
                    <a:cubicBezTo>
                      <a:pt x="88" y="0"/>
                      <a:pt x="87" y="0"/>
                      <a:pt x="86" y="0"/>
                    </a:cubicBezTo>
                    <a:cubicBezTo>
                      <a:pt x="37" y="0"/>
                      <a:pt x="37" y="0"/>
                      <a:pt x="37" y="0"/>
                    </a:cubicBezTo>
                    <a:cubicBezTo>
                      <a:pt x="36" y="0"/>
                      <a:pt x="35" y="0"/>
                      <a:pt x="34" y="1"/>
                    </a:cubicBezTo>
                    <a:cubicBezTo>
                      <a:pt x="33" y="2"/>
                      <a:pt x="33" y="3"/>
                      <a:pt x="33" y="4"/>
                    </a:cubicBezTo>
                    <a:cubicBezTo>
                      <a:pt x="33" y="4"/>
                      <a:pt x="33" y="8"/>
                      <a:pt x="33" y="11"/>
                    </a:cubicBezTo>
                    <a:cubicBezTo>
                      <a:pt x="33" y="13"/>
                      <a:pt x="33" y="15"/>
                      <a:pt x="33" y="17"/>
                    </a:cubicBezTo>
                    <a:cubicBezTo>
                      <a:pt x="33" y="18"/>
                      <a:pt x="34" y="19"/>
                      <a:pt x="34" y="19"/>
                    </a:cubicBezTo>
                    <a:cubicBezTo>
                      <a:pt x="34" y="20"/>
                      <a:pt x="34" y="21"/>
                      <a:pt x="34" y="22"/>
                    </a:cubicBezTo>
                    <a:cubicBezTo>
                      <a:pt x="35" y="22"/>
                      <a:pt x="35" y="23"/>
                      <a:pt x="35" y="23"/>
                    </a:cubicBezTo>
                    <a:cubicBezTo>
                      <a:pt x="37" y="25"/>
                      <a:pt x="39" y="25"/>
                      <a:pt x="40" y="26"/>
                    </a:cubicBezTo>
                    <a:cubicBezTo>
                      <a:pt x="41" y="26"/>
                      <a:pt x="42" y="26"/>
                      <a:pt x="42" y="26"/>
                    </a:cubicBezTo>
                    <a:cubicBezTo>
                      <a:pt x="42" y="51"/>
                      <a:pt x="42" y="51"/>
                      <a:pt x="42" y="51"/>
                    </a:cubicBezTo>
                    <a:cubicBezTo>
                      <a:pt x="2" y="124"/>
                      <a:pt x="2" y="124"/>
                      <a:pt x="2" y="124"/>
                    </a:cubicBezTo>
                    <a:cubicBezTo>
                      <a:pt x="2" y="124"/>
                      <a:pt x="2" y="124"/>
                      <a:pt x="2" y="124"/>
                    </a:cubicBezTo>
                    <a:cubicBezTo>
                      <a:pt x="2" y="125"/>
                      <a:pt x="0" y="128"/>
                      <a:pt x="0" y="133"/>
                    </a:cubicBezTo>
                    <a:cubicBezTo>
                      <a:pt x="0" y="137"/>
                      <a:pt x="1" y="141"/>
                      <a:pt x="5" y="144"/>
                    </a:cubicBezTo>
                    <a:cubicBezTo>
                      <a:pt x="9" y="147"/>
                      <a:pt x="15" y="148"/>
                      <a:pt x="24" y="148"/>
                    </a:cubicBezTo>
                    <a:cubicBezTo>
                      <a:pt x="99" y="148"/>
                      <a:pt x="99" y="148"/>
                      <a:pt x="99" y="148"/>
                    </a:cubicBezTo>
                    <a:cubicBezTo>
                      <a:pt x="108" y="148"/>
                      <a:pt x="114" y="147"/>
                      <a:pt x="118" y="144"/>
                    </a:cubicBezTo>
                    <a:cubicBezTo>
                      <a:pt x="122" y="141"/>
                      <a:pt x="124" y="137"/>
                      <a:pt x="123" y="133"/>
                    </a:cubicBezTo>
                    <a:cubicBezTo>
                      <a:pt x="123" y="128"/>
                      <a:pt x="121" y="125"/>
                      <a:pt x="121" y="124"/>
                    </a:cubicBezTo>
                    <a:close/>
                    <a:moveTo>
                      <a:pt x="112" y="137"/>
                    </a:moveTo>
                    <a:cubicBezTo>
                      <a:pt x="111" y="138"/>
                      <a:pt x="107" y="139"/>
                      <a:pt x="99" y="139"/>
                    </a:cubicBezTo>
                    <a:cubicBezTo>
                      <a:pt x="24" y="139"/>
                      <a:pt x="24" y="139"/>
                      <a:pt x="24" y="139"/>
                    </a:cubicBezTo>
                    <a:cubicBezTo>
                      <a:pt x="16" y="139"/>
                      <a:pt x="12" y="138"/>
                      <a:pt x="11" y="137"/>
                    </a:cubicBezTo>
                    <a:cubicBezTo>
                      <a:pt x="9" y="135"/>
                      <a:pt x="9" y="135"/>
                      <a:pt x="9" y="133"/>
                    </a:cubicBezTo>
                    <a:cubicBezTo>
                      <a:pt x="9" y="132"/>
                      <a:pt x="9" y="131"/>
                      <a:pt x="10" y="130"/>
                    </a:cubicBezTo>
                    <a:cubicBezTo>
                      <a:pt x="10" y="129"/>
                      <a:pt x="10" y="129"/>
                      <a:pt x="10" y="129"/>
                    </a:cubicBezTo>
                    <a:cubicBezTo>
                      <a:pt x="10" y="129"/>
                      <a:pt x="10" y="129"/>
                      <a:pt x="10" y="129"/>
                    </a:cubicBezTo>
                    <a:cubicBezTo>
                      <a:pt x="10" y="129"/>
                      <a:pt x="10" y="129"/>
                      <a:pt x="10" y="129"/>
                    </a:cubicBezTo>
                    <a:cubicBezTo>
                      <a:pt x="10" y="128"/>
                      <a:pt x="10" y="128"/>
                      <a:pt x="10" y="128"/>
                    </a:cubicBezTo>
                    <a:cubicBezTo>
                      <a:pt x="51" y="54"/>
                      <a:pt x="51" y="54"/>
                      <a:pt x="51" y="54"/>
                    </a:cubicBezTo>
                    <a:cubicBezTo>
                      <a:pt x="51" y="53"/>
                      <a:pt x="52" y="53"/>
                      <a:pt x="52" y="52"/>
                    </a:cubicBezTo>
                    <a:cubicBezTo>
                      <a:pt x="52" y="24"/>
                      <a:pt x="52" y="24"/>
                      <a:pt x="52" y="24"/>
                    </a:cubicBezTo>
                    <a:cubicBezTo>
                      <a:pt x="51" y="24"/>
                      <a:pt x="51" y="24"/>
                      <a:pt x="51" y="24"/>
                    </a:cubicBezTo>
                    <a:cubicBezTo>
                      <a:pt x="51" y="22"/>
                      <a:pt x="50" y="20"/>
                      <a:pt x="48" y="19"/>
                    </a:cubicBezTo>
                    <a:cubicBezTo>
                      <a:pt x="46" y="17"/>
                      <a:pt x="44" y="17"/>
                      <a:pt x="43" y="17"/>
                    </a:cubicBezTo>
                    <a:cubicBezTo>
                      <a:pt x="43" y="17"/>
                      <a:pt x="43" y="17"/>
                      <a:pt x="43" y="17"/>
                    </a:cubicBezTo>
                    <a:cubicBezTo>
                      <a:pt x="43" y="16"/>
                      <a:pt x="43" y="16"/>
                      <a:pt x="43" y="15"/>
                    </a:cubicBezTo>
                    <a:cubicBezTo>
                      <a:pt x="42" y="13"/>
                      <a:pt x="42" y="11"/>
                      <a:pt x="42" y="9"/>
                    </a:cubicBezTo>
                    <a:cubicBezTo>
                      <a:pt x="81" y="9"/>
                      <a:pt x="81" y="9"/>
                      <a:pt x="81" y="9"/>
                    </a:cubicBezTo>
                    <a:cubicBezTo>
                      <a:pt x="81" y="9"/>
                      <a:pt x="81" y="10"/>
                      <a:pt x="81" y="11"/>
                    </a:cubicBezTo>
                    <a:cubicBezTo>
                      <a:pt x="81" y="13"/>
                      <a:pt x="81" y="14"/>
                      <a:pt x="80" y="16"/>
                    </a:cubicBezTo>
                    <a:cubicBezTo>
                      <a:pt x="80" y="16"/>
                      <a:pt x="80" y="16"/>
                      <a:pt x="80" y="17"/>
                    </a:cubicBezTo>
                    <a:cubicBezTo>
                      <a:pt x="80" y="17"/>
                      <a:pt x="79" y="17"/>
                      <a:pt x="78" y="17"/>
                    </a:cubicBezTo>
                    <a:cubicBezTo>
                      <a:pt x="77" y="18"/>
                      <a:pt x="75" y="18"/>
                      <a:pt x="74" y="19"/>
                    </a:cubicBezTo>
                    <a:cubicBezTo>
                      <a:pt x="73" y="20"/>
                      <a:pt x="72" y="22"/>
                      <a:pt x="72" y="24"/>
                    </a:cubicBezTo>
                    <a:cubicBezTo>
                      <a:pt x="72" y="24"/>
                      <a:pt x="72" y="24"/>
                      <a:pt x="72" y="24"/>
                    </a:cubicBezTo>
                    <a:cubicBezTo>
                      <a:pt x="72" y="27"/>
                      <a:pt x="72" y="27"/>
                      <a:pt x="72" y="27"/>
                    </a:cubicBezTo>
                    <a:cubicBezTo>
                      <a:pt x="72" y="52"/>
                      <a:pt x="72" y="52"/>
                      <a:pt x="72" y="52"/>
                    </a:cubicBezTo>
                    <a:cubicBezTo>
                      <a:pt x="72" y="53"/>
                      <a:pt x="72" y="53"/>
                      <a:pt x="72" y="54"/>
                    </a:cubicBezTo>
                    <a:cubicBezTo>
                      <a:pt x="78" y="64"/>
                      <a:pt x="78" y="64"/>
                      <a:pt x="78" y="64"/>
                    </a:cubicBezTo>
                    <a:cubicBezTo>
                      <a:pt x="70" y="66"/>
                      <a:pt x="70" y="66"/>
                      <a:pt x="70" y="66"/>
                    </a:cubicBezTo>
                    <a:cubicBezTo>
                      <a:pt x="68" y="66"/>
                      <a:pt x="66" y="69"/>
                      <a:pt x="66" y="71"/>
                    </a:cubicBezTo>
                    <a:cubicBezTo>
                      <a:pt x="67" y="73"/>
                      <a:pt x="69" y="75"/>
                      <a:pt x="71" y="75"/>
                    </a:cubicBezTo>
                    <a:cubicBezTo>
                      <a:pt x="71" y="75"/>
                      <a:pt x="71" y="75"/>
                      <a:pt x="72" y="75"/>
                    </a:cubicBezTo>
                    <a:cubicBezTo>
                      <a:pt x="82" y="73"/>
                      <a:pt x="82" y="73"/>
                      <a:pt x="82" y="73"/>
                    </a:cubicBezTo>
                    <a:cubicBezTo>
                      <a:pt x="85" y="78"/>
                      <a:pt x="85" y="78"/>
                      <a:pt x="85" y="78"/>
                    </a:cubicBezTo>
                    <a:cubicBezTo>
                      <a:pt x="77" y="80"/>
                      <a:pt x="77" y="80"/>
                      <a:pt x="77" y="80"/>
                    </a:cubicBezTo>
                    <a:cubicBezTo>
                      <a:pt x="74" y="81"/>
                      <a:pt x="72" y="83"/>
                      <a:pt x="73" y="85"/>
                    </a:cubicBezTo>
                    <a:cubicBezTo>
                      <a:pt x="73" y="88"/>
                      <a:pt x="75" y="89"/>
                      <a:pt x="77" y="89"/>
                    </a:cubicBezTo>
                    <a:cubicBezTo>
                      <a:pt x="78" y="89"/>
                      <a:pt x="78" y="89"/>
                      <a:pt x="78" y="89"/>
                    </a:cubicBezTo>
                    <a:cubicBezTo>
                      <a:pt x="90" y="87"/>
                      <a:pt x="90" y="87"/>
                      <a:pt x="90" y="87"/>
                    </a:cubicBezTo>
                    <a:cubicBezTo>
                      <a:pt x="92" y="91"/>
                      <a:pt x="92" y="91"/>
                      <a:pt x="92" y="91"/>
                    </a:cubicBezTo>
                    <a:cubicBezTo>
                      <a:pt x="84" y="93"/>
                      <a:pt x="84" y="93"/>
                      <a:pt x="84" y="93"/>
                    </a:cubicBezTo>
                    <a:cubicBezTo>
                      <a:pt x="81" y="93"/>
                      <a:pt x="80" y="96"/>
                      <a:pt x="80" y="98"/>
                    </a:cubicBezTo>
                    <a:cubicBezTo>
                      <a:pt x="80" y="101"/>
                      <a:pt x="82" y="102"/>
                      <a:pt x="85" y="102"/>
                    </a:cubicBezTo>
                    <a:cubicBezTo>
                      <a:pt x="85" y="102"/>
                      <a:pt x="85" y="102"/>
                      <a:pt x="85" y="102"/>
                    </a:cubicBezTo>
                    <a:cubicBezTo>
                      <a:pt x="97" y="100"/>
                      <a:pt x="97" y="100"/>
                      <a:pt x="97" y="100"/>
                    </a:cubicBezTo>
                    <a:cubicBezTo>
                      <a:pt x="100" y="105"/>
                      <a:pt x="100" y="105"/>
                      <a:pt x="100" y="105"/>
                    </a:cubicBezTo>
                    <a:cubicBezTo>
                      <a:pt x="90" y="107"/>
                      <a:pt x="90" y="107"/>
                      <a:pt x="90" y="107"/>
                    </a:cubicBezTo>
                    <a:cubicBezTo>
                      <a:pt x="88" y="107"/>
                      <a:pt x="86" y="110"/>
                      <a:pt x="86" y="112"/>
                    </a:cubicBezTo>
                    <a:cubicBezTo>
                      <a:pt x="87" y="114"/>
                      <a:pt x="89" y="116"/>
                      <a:pt x="91" y="116"/>
                    </a:cubicBezTo>
                    <a:cubicBezTo>
                      <a:pt x="91" y="116"/>
                      <a:pt x="92" y="116"/>
                      <a:pt x="92" y="116"/>
                    </a:cubicBezTo>
                    <a:cubicBezTo>
                      <a:pt x="105" y="113"/>
                      <a:pt x="105" y="113"/>
                      <a:pt x="105" y="113"/>
                    </a:cubicBezTo>
                    <a:cubicBezTo>
                      <a:pt x="113" y="128"/>
                      <a:pt x="113" y="128"/>
                      <a:pt x="113" y="128"/>
                    </a:cubicBezTo>
                    <a:cubicBezTo>
                      <a:pt x="113" y="129"/>
                      <a:pt x="113" y="129"/>
                      <a:pt x="113" y="129"/>
                    </a:cubicBezTo>
                    <a:cubicBezTo>
                      <a:pt x="113" y="129"/>
                      <a:pt x="113" y="129"/>
                      <a:pt x="113" y="129"/>
                    </a:cubicBezTo>
                    <a:cubicBezTo>
                      <a:pt x="113" y="129"/>
                      <a:pt x="114" y="131"/>
                      <a:pt x="114" y="133"/>
                    </a:cubicBezTo>
                    <a:cubicBezTo>
                      <a:pt x="114" y="135"/>
                      <a:pt x="114" y="135"/>
                      <a:pt x="112" y="137"/>
                    </a:cubicBezTo>
                    <a:close/>
                  </a:path>
                </a:pathLst>
              </a:custGeom>
              <a:solidFill>
                <a:schemeClr val="bg1"/>
              </a:solidFill>
              <a:ln>
                <a:noFill/>
              </a:ln>
            </p:spPr>
            <p:txBody>
              <a:bodyPr/>
              <a:lstStyle/>
              <a:p>
                <a:pPr defTabSz="685800">
                  <a:defRPr/>
                </a:pPr>
                <a:endParaRPr lang="en-US" sz="1500" b="1" dirty="0">
                  <a:solidFill>
                    <a:prstClr val="white"/>
                  </a:solidFill>
                  <a:latin typeface="Times New Roman" pitchFamily="18" charset="0"/>
                </a:endParaRPr>
              </a:p>
            </p:txBody>
          </p:sp>
        </p:grpSp>
      </p:grpSp>
      <p:grpSp>
        <p:nvGrpSpPr>
          <p:cNvPr id="34" name="Group 33"/>
          <p:cNvGrpSpPr/>
          <p:nvPr/>
        </p:nvGrpSpPr>
        <p:grpSpPr>
          <a:xfrm>
            <a:off x="4816538" y="3854103"/>
            <a:ext cx="1823066" cy="2060162"/>
            <a:chOff x="6510597" y="3778827"/>
            <a:chExt cx="2430754" cy="2746883"/>
          </a:xfrm>
        </p:grpSpPr>
        <p:sp>
          <p:nvSpPr>
            <p:cNvPr id="11" name="TextBox 10"/>
            <p:cNvSpPr txBox="1"/>
            <p:nvPr/>
          </p:nvSpPr>
          <p:spPr bwMode="auto">
            <a:xfrm>
              <a:off x="6510597" y="5737802"/>
              <a:ext cx="2430754" cy="787908"/>
            </a:xfrm>
            <a:prstGeom prst="rect">
              <a:avLst/>
            </a:prstGeom>
            <a:noFill/>
          </p:spPr>
          <p:txBody>
            <a:bodyPr wrap="square">
              <a:spAutoFit/>
            </a:bodyPr>
            <a:lstStyle/>
            <a:p>
              <a:pPr algn="ctr" defTabSz="685800">
                <a:lnSpc>
                  <a:spcPct val="80000"/>
                </a:lnSpc>
                <a:defRPr/>
              </a:pPr>
              <a:r>
                <a:rPr lang="en-US" sz="1350" b="1" dirty="0">
                  <a:solidFill>
                    <a:prstClr val="black"/>
                  </a:solidFill>
                </a:rPr>
                <a:t>Synergizing with Million Hearts program </a:t>
              </a:r>
            </a:p>
          </p:txBody>
        </p:sp>
        <p:grpSp>
          <p:nvGrpSpPr>
            <p:cNvPr id="12" name="Group 10"/>
            <p:cNvGrpSpPr>
              <a:grpSpLocks/>
            </p:cNvGrpSpPr>
            <p:nvPr/>
          </p:nvGrpSpPr>
          <p:grpSpPr bwMode="auto">
            <a:xfrm>
              <a:off x="6745693" y="3778827"/>
              <a:ext cx="1960562" cy="1960563"/>
              <a:chOff x="5049796" y="3896143"/>
              <a:chExt cx="1960604" cy="1960135"/>
            </a:xfrm>
          </p:grpSpPr>
          <p:sp>
            <p:nvSpPr>
              <p:cNvPr id="13" name="Oval 12"/>
              <p:cNvSpPr/>
              <p:nvPr/>
            </p:nvSpPr>
            <p:spPr>
              <a:xfrm>
                <a:off x="5049796" y="3896143"/>
                <a:ext cx="1960604" cy="1960135"/>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500" b="1" dirty="0">
                  <a:solidFill>
                    <a:prstClr val="white"/>
                  </a:solidFill>
                </a:endParaRPr>
              </a:p>
            </p:txBody>
          </p:sp>
          <p:sp>
            <p:nvSpPr>
              <p:cNvPr id="14" name="TextBox 13"/>
              <p:cNvSpPr txBox="1"/>
              <p:nvPr/>
            </p:nvSpPr>
            <p:spPr>
              <a:xfrm>
                <a:off x="5234936" y="4197328"/>
                <a:ext cx="1673261" cy="1107754"/>
              </a:xfrm>
              <a:prstGeom prst="rect">
                <a:avLst/>
              </a:prstGeom>
              <a:noFill/>
            </p:spPr>
            <p:txBody>
              <a:bodyPr wrap="square" lIns="0" tIns="0" rIns="0" bIns="0">
                <a:spAutoFit/>
              </a:bodyPr>
              <a:lstStyle/>
              <a:p>
                <a:pPr defTabSz="685800">
                  <a:defRPr/>
                </a:pPr>
                <a:r>
                  <a:rPr lang="en-US" sz="5400" b="1" dirty="0">
                    <a:solidFill>
                      <a:prstClr val="white"/>
                    </a:solidFill>
                    <a:latin typeface="Times New Roman" pitchFamily="18" charset="0"/>
                    <a:cs typeface="Times New Roman" panose="02020603050405020304" pitchFamily="18" charset="0"/>
                  </a:rPr>
                  <a:t>MH</a:t>
                </a:r>
              </a:p>
            </p:txBody>
          </p:sp>
        </p:grpSp>
      </p:grpSp>
      <p:grpSp>
        <p:nvGrpSpPr>
          <p:cNvPr id="32" name="Group 31"/>
          <p:cNvGrpSpPr/>
          <p:nvPr/>
        </p:nvGrpSpPr>
        <p:grpSpPr>
          <a:xfrm>
            <a:off x="6210946" y="1905551"/>
            <a:ext cx="2134891" cy="1882057"/>
            <a:chOff x="7924801" y="1397735"/>
            <a:chExt cx="2846521" cy="2509409"/>
          </a:xfrm>
        </p:grpSpPr>
        <p:sp>
          <p:nvSpPr>
            <p:cNvPr id="16" name="TextBox 15"/>
            <p:cNvSpPr txBox="1"/>
            <p:nvPr/>
          </p:nvSpPr>
          <p:spPr bwMode="auto">
            <a:xfrm>
              <a:off x="7924801" y="3340835"/>
              <a:ext cx="2846521" cy="566309"/>
            </a:xfrm>
            <a:prstGeom prst="rect">
              <a:avLst/>
            </a:prstGeom>
            <a:noFill/>
          </p:spPr>
          <p:txBody>
            <a:bodyPr wrap="square">
              <a:spAutoFit/>
            </a:bodyPr>
            <a:lstStyle/>
            <a:p>
              <a:pPr algn="ctr" defTabSz="685800">
                <a:lnSpc>
                  <a:spcPct val="80000"/>
                </a:lnSpc>
                <a:defRPr/>
              </a:pPr>
              <a:r>
                <a:rPr lang="en-US" sz="1350" b="1" dirty="0">
                  <a:solidFill>
                    <a:prstClr val="black"/>
                  </a:solidFill>
                </a:rPr>
                <a:t>Policies incentivize HCP’s </a:t>
              </a:r>
            </a:p>
            <a:p>
              <a:pPr algn="ctr" defTabSz="685800">
                <a:lnSpc>
                  <a:spcPct val="80000"/>
                </a:lnSpc>
                <a:defRPr/>
              </a:pPr>
              <a:r>
                <a:rPr lang="en-US" sz="1350" b="1" dirty="0">
                  <a:solidFill>
                    <a:prstClr val="black"/>
                  </a:solidFill>
                </a:rPr>
                <a:t>to better control </a:t>
              </a:r>
            </a:p>
          </p:txBody>
        </p:sp>
        <p:grpSp>
          <p:nvGrpSpPr>
            <p:cNvPr id="17" name="Group 8"/>
            <p:cNvGrpSpPr>
              <a:grpSpLocks/>
            </p:cNvGrpSpPr>
            <p:nvPr/>
          </p:nvGrpSpPr>
          <p:grpSpPr bwMode="auto">
            <a:xfrm>
              <a:off x="8367491" y="1397735"/>
              <a:ext cx="1961140" cy="1960159"/>
              <a:chOff x="6286500" y="1452448"/>
              <a:chExt cx="1960604" cy="1960604"/>
            </a:xfrm>
          </p:grpSpPr>
          <p:sp>
            <p:nvSpPr>
              <p:cNvPr id="18" name="Oval 17"/>
              <p:cNvSpPr/>
              <p:nvPr/>
            </p:nvSpPr>
            <p:spPr>
              <a:xfrm>
                <a:off x="6286789" y="1452448"/>
                <a:ext cx="1960027" cy="1961007"/>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500" b="1" dirty="0">
                  <a:solidFill>
                    <a:prstClr val="white"/>
                  </a:solidFill>
                </a:endParaRPr>
              </a:p>
            </p:txBody>
          </p:sp>
          <p:sp>
            <p:nvSpPr>
              <p:cNvPr id="19" name="Freeform 123"/>
              <p:cNvSpPr>
                <a:spLocks noChangeAspect="1" noEditPoints="1"/>
              </p:cNvSpPr>
              <p:nvPr/>
            </p:nvSpPr>
            <p:spPr bwMode="auto">
              <a:xfrm>
                <a:off x="6904158" y="1890697"/>
                <a:ext cx="725289" cy="1084508"/>
              </a:xfrm>
              <a:custGeom>
                <a:avLst/>
                <a:gdLst>
                  <a:gd name="T0" fmla="*/ 15 w 100"/>
                  <a:gd name="T1" fmla="*/ 62 h 150"/>
                  <a:gd name="T2" fmla="*/ 20 w 100"/>
                  <a:gd name="T3" fmla="*/ 47 h 150"/>
                  <a:gd name="T4" fmla="*/ 22 w 100"/>
                  <a:gd name="T5" fmla="*/ 46 h 150"/>
                  <a:gd name="T6" fmla="*/ 51 w 100"/>
                  <a:gd name="T7" fmla="*/ 67 h 150"/>
                  <a:gd name="T8" fmla="*/ 79 w 100"/>
                  <a:gd name="T9" fmla="*/ 46 h 150"/>
                  <a:gd name="T10" fmla="*/ 81 w 100"/>
                  <a:gd name="T11" fmla="*/ 46 h 150"/>
                  <a:gd name="T12" fmla="*/ 82 w 100"/>
                  <a:gd name="T13" fmla="*/ 46 h 150"/>
                  <a:gd name="T14" fmla="*/ 87 w 100"/>
                  <a:gd name="T15" fmla="*/ 60 h 150"/>
                  <a:gd name="T16" fmla="*/ 94 w 100"/>
                  <a:gd name="T17" fmla="*/ 62 h 150"/>
                  <a:gd name="T18" fmla="*/ 87 w 100"/>
                  <a:gd name="T19" fmla="*/ 42 h 150"/>
                  <a:gd name="T20" fmla="*/ 88 w 100"/>
                  <a:gd name="T21" fmla="*/ 39 h 150"/>
                  <a:gd name="T22" fmla="*/ 82 w 100"/>
                  <a:gd name="T23" fmla="*/ 32 h 150"/>
                  <a:gd name="T24" fmla="*/ 51 w 100"/>
                  <a:gd name="T25" fmla="*/ 0 h 150"/>
                  <a:gd name="T26" fmla="*/ 19 w 100"/>
                  <a:gd name="T27" fmla="*/ 33 h 150"/>
                  <a:gd name="T28" fmla="*/ 13 w 100"/>
                  <a:gd name="T29" fmla="*/ 40 h 150"/>
                  <a:gd name="T30" fmla="*/ 14 w 100"/>
                  <a:gd name="T31" fmla="*/ 43 h 150"/>
                  <a:gd name="T32" fmla="*/ 8 w 100"/>
                  <a:gd name="T33" fmla="*/ 60 h 150"/>
                  <a:gd name="T34" fmla="*/ 15 w 100"/>
                  <a:gd name="T35" fmla="*/ 62 h 150"/>
                  <a:gd name="T36" fmla="*/ 50 w 100"/>
                  <a:gd name="T37" fmla="*/ 79 h 150"/>
                  <a:gd name="T38" fmla="*/ 15 w 100"/>
                  <a:gd name="T39" fmla="*/ 63 h 150"/>
                  <a:gd name="T40" fmla="*/ 15 w 100"/>
                  <a:gd name="T41" fmla="*/ 66 h 150"/>
                  <a:gd name="T42" fmla="*/ 51 w 100"/>
                  <a:gd name="T43" fmla="*/ 103 h 150"/>
                  <a:gd name="T44" fmla="*/ 87 w 100"/>
                  <a:gd name="T45" fmla="*/ 66 h 150"/>
                  <a:gd name="T46" fmla="*/ 87 w 100"/>
                  <a:gd name="T47" fmla="*/ 60 h 150"/>
                  <a:gd name="T48" fmla="*/ 50 w 100"/>
                  <a:gd name="T49" fmla="*/ 79 h 150"/>
                  <a:gd name="T50" fmla="*/ 92 w 100"/>
                  <a:gd name="T51" fmla="*/ 116 h 150"/>
                  <a:gd name="T52" fmla="*/ 86 w 100"/>
                  <a:gd name="T53" fmla="*/ 110 h 150"/>
                  <a:gd name="T54" fmla="*/ 80 w 100"/>
                  <a:gd name="T55" fmla="*/ 116 h 150"/>
                  <a:gd name="T56" fmla="*/ 86 w 100"/>
                  <a:gd name="T57" fmla="*/ 122 h 150"/>
                  <a:gd name="T58" fmla="*/ 92 w 100"/>
                  <a:gd name="T59" fmla="*/ 116 h 150"/>
                  <a:gd name="T60" fmla="*/ 94 w 100"/>
                  <a:gd name="T61" fmla="*/ 62 h 150"/>
                  <a:gd name="T62" fmla="*/ 95 w 100"/>
                  <a:gd name="T63" fmla="*/ 66 h 150"/>
                  <a:gd name="T64" fmla="*/ 52 w 100"/>
                  <a:gd name="T65" fmla="*/ 110 h 150"/>
                  <a:gd name="T66" fmla="*/ 39 w 100"/>
                  <a:gd name="T67" fmla="*/ 117 h 150"/>
                  <a:gd name="T68" fmla="*/ 41 w 100"/>
                  <a:gd name="T69" fmla="*/ 126 h 150"/>
                  <a:gd name="T70" fmla="*/ 59 w 100"/>
                  <a:gd name="T71" fmla="*/ 128 h 150"/>
                  <a:gd name="T72" fmla="*/ 75 w 100"/>
                  <a:gd name="T73" fmla="*/ 120 h 150"/>
                  <a:gd name="T74" fmla="*/ 75 w 100"/>
                  <a:gd name="T75" fmla="*/ 116 h 150"/>
                  <a:gd name="T76" fmla="*/ 86 w 100"/>
                  <a:gd name="T77" fmla="*/ 104 h 150"/>
                  <a:gd name="T78" fmla="*/ 98 w 100"/>
                  <a:gd name="T79" fmla="*/ 116 h 150"/>
                  <a:gd name="T80" fmla="*/ 86 w 100"/>
                  <a:gd name="T81" fmla="*/ 127 h 150"/>
                  <a:gd name="T82" fmla="*/ 78 w 100"/>
                  <a:gd name="T83" fmla="*/ 124 h 150"/>
                  <a:gd name="T84" fmla="*/ 61 w 100"/>
                  <a:gd name="T85" fmla="*/ 133 h 150"/>
                  <a:gd name="T86" fmla="*/ 50 w 100"/>
                  <a:gd name="T87" fmla="*/ 135 h 150"/>
                  <a:gd name="T88" fmla="*/ 37 w 100"/>
                  <a:gd name="T89" fmla="*/ 130 h 150"/>
                  <a:gd name="T90" fmla="*/ 34 w 100"/>
                  <a:gd name="T91" fmla="*/ 115 h 150"/>
                  <a:gd name="T92" fmla="*/ 40 w 100"/>
                  <a:gd name="T93" fmla="*/ 108 h 150"/>
                  <a:gd name="T94" fmla="*/ 8 w 100"/>
                  <a:gd name="T95" fmla="*/ 66 h 150"/>
                  <a:gd name="T96" fmla="*/ 8 w 100"/>
                  <a:gd name="T97" fmla="*/ 61 h 150"/>
                  <a:gd name="T98" fmla="*/ 0 w 100"/>
                  <a:gd name="T99" fmla="*/ 73 h 150"/>
                  <a:gd name="T100" fmla="*/ 0 w 100"/>
                  <a:gd name="T101" fmla="*/ 137 h 150"/>
                  <a:gd name="T102" fmla="*/ 13 w 100"/>
                  <a:gd name="T103" fmla="*/ 150 h 150"/>
                  <a:gd name="T104" fmla="*/ 87 w 100"/>
                  <a:gd name="T105" fmla="*/ 150 h 150"/>
                  <a:gd name="T106" fmla="*/ 100 w 100"/>
                  <a:gd name="T107" fmla="*/ 137 h 150"/>
                  <a:gd name="T108" fmla="*/ 100 w 100"/>
                  <a:gd name="T109" fmla="*/ 73 h 150"/>
                  <a:gd name="T110" fmla="*/ 94 w 100"/>
                  <a:gd name="T111" fmla="*/ 6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 h="150">
                    <a:moveTo>
                      <a:pt x="15" y="62"/>
                    </a:moveTo>
                    <a:cubicBezTo>
                      <a:pt x="16" y="57"/>
                      <a:pt x="18" y="51"/>
                      <a:pt x="20" y="47"/>
                    </a:cubicBezTo>
                    <a:cubicBezTo>
                      <a:pt x="21" y="47"/>
                      <a:pt x="21" y="47"/>
                      <a:pt x="22" y="46"/>
                    </a:cubicBezTo>
                    <a:cubicBezTo>
                      <a:pt x="27" y="58"/>
                      <a:pt x="38" y="67"/>
                      <a:pt x="51" y="67"/>
                    </a:cubicBezTo>
                    <a:cubicBezTo>
                      <a:pt x="64" y="67"/>
                      <a:pt x="75" y="58"/>
                      <a:pt x="79" y="46"/>
                    </a:cubicBezTo>
                    <a:cubicBezTo>
                      <a:pt x="80" y="46"/>
                      <a:pt x="80" y="46"/>
                      <a:pt x="81" y="46"/>
                    </a:cubicBezTo>
                    <a:cubicBezTo>
                      <a:pt x="81" y="46"/>
                      <a:pt x="82" y="46"/>
                      <a:pt x="82" y="46"/>
                    </a:cubicBezTo>
                    <a:cubicBezTo>
                      <a:pt x="85" y="50"/>
                      <a:pt x="86" y="55"/>
                      <a:pt x="87" y="60"/>
                    </a:cubicBezTo>
                    <a:cubicBezTo>
                      <a:pt x="87" y="60"/>
                      <a:pt x="93" y="60"/>
                      <a:pt x="94" y="62"/>
                    </a:cubicBezTo>
                    <a:cubicBezTo>
                      <a:pt x="94" y="54"/>
                      <a:pt x="91" y="48"/>
                      <a:pt x="87" y="42"/>
                    </a:cubicBezTo>
                    <a:cubicBezTo>
                      <a:pt x="88" y="41"/>
                      <a:pt x="88" y="40"/>
                      <a:pt x="88" y="39"/>
                    </a:cubicBezTo>
                    <a:cubicBezTo>
                      <a:pt x="88" y="36"/>
                      <a:pt x="85" y="33"/>
                      <a:pt x="82" y="32"/>
                    </a:cubicBezTo>
                    <a:cubicBezTo>
                      <a:pt x="81" y="14"/>
                      <a:pt x="67" y="0"/>
                      <a:pt x="51" y="0"/>
                    </a:cubicBezTo>
                    <a:cubicBezTo>
                      <a:pt x="34" y="0"/>
                      <a:pt x="20" y="15"/>
                      <a:pt x="19" y="33"/>
                    </a:cubicBezTo>
                    <a:cubicBezTo>
                      <a:pt x="16" y="33"/>
                      <a:pt x="13" y="36"/>
                      <a:pt x="13" y="40"/>
                    </a:cubicBezTo>
                    <a:cubicBezTo>
                      <a:pt x="13" y="41"/>
                      <a:pt x="13" y="42"/>
                      <a:pt x="14" y="43"/>
                    </a:cubicBezTo>
                    <a:cubicBezTo>
                      <a:pt x="11" y="49"/>
                      <a:pt x="9" y="54"/>
                      <a:pt x="8" y="60"/>
                    </a:cubicBezTo>
                    <a:cubicBezTo>
                      <a:pt x="10" y="60"/>
                      <a:pt x="14" y="61"/>
                      <a:pt x="15" y="62"/>
                    </a:cubicBezTo>
                    <a:close/>
                    <a:moveTo>
                      <a:pt x="50" y="79"/>
                    </a:moveTo>
                    <a:cubicBezTo>
                      <a:pt x="36" y="79"/>
                      <a:pt x="23" y="73"/>
                      <a:pt x="15" y="63"/>
                    </a:cubicBezTo>
                    <a:cubicBezTo>
                      <a:pt x="15" y="64"/>
                      <a:pt x="15" y="65"/>
                      <a:pt x="15" y="66"/>
                    </a:cubicBezTo>
                    <a:cubicBezTo>
                      <a:pt x="15" y="86"/>
                      <a:pt x="31" y="103"/>
                      <a:pt x="51" y="103"/>
                    </a:cubicBezTo>
                    <a:cubicBezTo>
                      <a:pt x="71" y="103"/>
                      <a:pt x="87" y="86"/>
                      <a:pt x="87" y="66"/>
                    </a:cubicBezTo>
                    <a:cubicBezTo>
                      <a:pt x="87" y="64"/>
                      <a:pt x="87" y="62"/>
                      <a:pt x="87" y="60"/>
                    </a:cubicBezTo>
                    <a:cubicBezTo>
                      <a:pt x="79" y="72"/>
                      <a:pt x="65" y="79"/>
                      <a:pt x="50" y="79"/>
                    </a:cubicBezTo>
                    <a:close/>
                    <a:moveTo>
                      <a:pt x="92" y="116"/>
                    </a:moveTo>
                    <a:cubicBezTo>
                      <a:pt x="92" y="113"/>
                      <a:pt x="90" y="110"/>
                      <a:pt x="86" y="110"/>
                    </a:cubicBezTo>
                    <a:cubicBezTo>
                      <a:pt x="83" y="110"/>
                      <a:pt x="80" y="113"/>
                      <a:pt x="80" y="116"/>
                    </a:cubicBezTo>
                    <a:cubicBezTo>
                      <a:pt x="80" y="119"/>
                      <a:pt x="83" y="122"/>
                      <a:pt x="86" y="122"/>
                    </a:cubicBezTo>
                    <a:cubicBezTo>
                      <a:pt x="90" y="122"/>
                      <a:pt x="92" y="119"/>
                      <a:pt x="92" y="116"/>
                    </a:cubicBezTo>
                    <a:close/>
                    <a:moveTo>
                      <a:pt x="94" y="62"/>
                    </a:moveTo>
                    <a:cubicBezTo>
                      <a:pt x="94" y="63"/>
                      <a:pt x="95" y="65"/>
                      <a:pt x="95" y="66"/>
                    </a:cubicBezTo>
                    <a:cubicBezTo>
                      <a:pt x="95" y="90"/>
                      <a:pt x="75" y="109"/>
                      <a:pt x="52" y="110"/>
                    </a:cubicBezTo>
                    <a:cubicBezTo>
                      <a:pt x="47" y="110"/>
                      <a:pt x="40" y="112"/>
                      <a:pt x="39" y="117"/>
                    </a:cubicBezTo>
                    <a:cubicBezTo>
                      <a:pt x="38" y="120"/>
                      <a:pt x="38" y="124"/>
                      <a:pt x="41" y="126"/>
                    </a:cubicBezTo>
                    <a:cubicBezTo>
                      <a:pt x="44" y="130"/>
                      <a:pt x="51" y="130"/>
                      <a:pt x="59" y="128"/>
                    </a:cubicBezTo>
                    <a:cubicBezTo>
                      <a:pt x="65" y="126"/>
                      <a:pt x="71" y="123"/>
                      <a:pt x="75" y="120"/>
                    </a:cubicBezTo>
                    <a:cubicBezTo>
                      <a:pt x="75" y="119"/>
                      <a:pt x="75" y="117"/>
                      <a:pt x="75" y="116"/>
                    </a:cubicBezTo>
                    <a:cubicBezTo>
                      <a:pt x="75" y="109"/>
                      <a:pt x="80" y="104"/>
                      <a:pt x="86" y="104"/>
                    </a:cubicBezTo>
                    <a:cubicBezTo>
                      <a:pt x="93" y="104"/>
                      <a:pt x="98" y="109"/>
                      <a:pt x="98" y="116"/>
                    </a:cubicBezTo>
                    <a:cubicBezTo>
                      <a:pt x="98" y="122"/>
                      <a:pt x="93" y="127"/>
                      <a:pt x="86" y="127"/>
                    </a:cubicBezTo>
                    <a:cubicBezTo>
                      <a:pt x="83" y="127"/>
                      <a:pt x="80" y="126"/>
                      <a:pt x="78" y="124"/>
                    </a:cubicBezTo>
                    <a:cubicBezTo>
                      <a:pt x="74" y="127"/>
                      <a:pt x="67" y="131"/>
                      <a:pt x="61" y="133"/>
                    </a:cubicBezTo>
                    <a:cubicBezTo>
                      <a:pt x="57" y="134"/>
                      <a:pt x="54" y="135"/>
                      <a:pt x="50" y="135"/>
                    </a:cubicBezTo>
                    <a:cubicBezTo>
                      <a:pt x="45" y="135"/>
                      <a:pt x="40" y="133"/>
                      <a:pt x="37" y="130"/>
                    </a:cubicBezTo>
                    <a:cubicBezTo>
                      <a:pt x="33" y="126"/>
                      <a:pt x="32" y="120"/>
                      <a:pt x="34" y="115"/>
                    </a:cubicBezTo>
                    <a:cubicBezTo>
                      <a:pt x="35" y="112"/>
                      <a:pt x="37" y="110"/>
                      <a:pt x="40" y="108"/>
                    </a:cubicBezTo>
                    <a:cubicBezTo>
                      <a:pt x="21" y="103"/>
                      <a:pt x="8" y="86"/>
                      <a:pt x="8" y="66"/>
                    </a:cubicBezTo>
                    <a:cubicBezTo>
                      <a:pt x="8" y="64"/>
                      <a:pt x="8" y="63"/>
                      <a:pt x="8" y="61"/>
                    </a:cubicBezTo>
                    <a:cubicBezTo>
                      <a:pt x="3" y="63"/>
                      <a:pt x="0" y="67"/>
                      <a:pt x="0" y="73"/>
                    </a:cubicBezTo>
                    <a:cubicBezTo>
                      <a:pt x="0" y="137"/>
                      <a:pt x="0" y="137"/>
                      <a:pt x="0" y="137"/>
                    </a:cubicBezTo>
                    <a:cubicBezTo>
                      <a:pt x="0" y="144"/>
                      <a:pt x="6" y="150"/>
                      <a:pt x="13" y="150"/>
                    </a:cubicBezTo>
                    <a:cubicBezTo>
                      <a:pt x="87" y="150"/>
                      <a:pt x="87" y="150"/>
                      <a:pt x="87" y="150"/>
                    </a:cubicBezTo>
                    <a:cubicBezTo>
                      <a:pt x="94" y="150"/>
                      <a:pt x="100" y="144"/>
                      <a:pt x="100" y="137"/>
                    </a:cubicBezTo>
                    <a:cubicBezTo>
                      <a:pt x="100" y="73"/>
                      <a:pt x="100" y="73"/>
                      <a:pt x="100" y="73"/>
                    </a:cubicBezTo>
                    <a:cubicBezTo>
                      <a:pt x="100" y="68"/>
                      <a:pt x="98" y="64"/>
                      <a:pt x="94" y="62"/>
                    </a:cubicBezTo>
                    <a:close/>
                  </a:path>
                </a:pathLst>
              </a:custGeom>
              <a:solidFill>
                <a:schemeClr val="bg1"/>
              </a:solidFill>
              <a:ln>
                <a:noFill/>
              </a:ln>
            </p:spPr>
            <p:txBody>
              <a:bodyPr/>
              <a:lstStyle/>
              <a:p>
                <a:pPr defTabSz="685800">
                  <a:defRPr/>
                </a:pPr>
                <a:endParaRPr lang="en-US" sz="1500" b="1" dirty="0">
                  <a:solidFill>
                    <a:prstClr val="white"/>
                  </a:solidFill>
                  <a:latin typeface="Times New Roman" pitchFamily="18" charset="0"/>
                </a:endParaRPr>
              </a:p>
            </p:txBody>
          </p:sp>
        </p:grpSp>
      </p:grpSp>
      <p:sp>
        <p:nvSpPr>
          <p:cNvPr id="21" name="TextBox 20"/>
          <p:cNvSpPr txBox="1"/>
          <p:nvPr/>
        </p:nvSpPr>
        <p:spPr bwMode="auto">
          <a:xfrm>
            <a:off x="3631525" y="3362876"/>
            <a:ext cx="1500188" cy="424732"/>
          </a:xfrm>
          <a:prstGeom prst="rect">
            <a:avLst/>
          </a:prstGeom>
          <a:noFill/>
        </p:spPr>
        <p:txBody>
          <a:bodyPr>
            <a:spAutoFit/>
          </a:bodyPr>
          <a:lstStyle/>
          <a:p>
            <a:pPr algn="ctr" defTabSz="685800">
              <a:lnSpc>
                <a:spcPct val="80000"/>
              </a:lnSpc>
              <a:defRPr/>
            </a:pPr>
            <a:r>
              <a:rPr lang="en-US" sz="1350" b="1" dirty="0">
                <a:solidFill>
                  <a:prstClr val="black"/>
                </a:solidFill>
              </a:rPr>
              <a:t>Increased access</a:t>
            </a:r>
          </a:p>
          <a:p>
            <a:pPr algn="ctr" defTabSz="685800">
              <a:lnSpc>
                <a:spcPct val="80000"/>
              </a:lnSpc>
              <a:defRPr/>
            </a:pPr>
            <a:r>
              <a:rPr lang="en-US" sz="1350" b="1" dirty="0">
                <a:solidFill>
                  <a:prstClr val="black"/>
                </a:solidFill>
              </a:rPr>
              <a:t>to care</a:t>
            </a:r>
            <a:endParaRPr lang="en-US" sz="1350" b="1" dirty="0">
              <a:solidFill>
                <a:prstClr val="white"/>
              </a:solidFill>
            </a:endParaRPr>
          </a:p>
        </p:txBody>
      </p:sp>
      <p:grpSp>
        <p:nvGrpSpPr>
          <p:cNvPr id="22" name="Group 7"/>
          <p:cNvGrpSpPr>
            <a:grpSpLocks/>
          </p:cNvGrpSpPr>
          <p:nvPr/>
        </p:nvGrpSpPr>
        <p:grpSpPr bwMode="auto">
          <a:xfrm>
            <a:off x="3646267" y="1905552"/>
            <a:ext cx="1470704" cy="1470119"/>
            <a:chOff x="3581400" y="1464576"/>
            <a:chExt cx="1960604" cy="1960604"/>
          </a:xfrm>
        </p:grpSpPr>
        <p:sp>
          <p:nvSpPr>
            <p:cNvPr id="23" name="Oval 22"/>
            <p:cNvSpPr/>
            <p:nvPr/>
          </p:nvSpPr>
          <p:spPr>
            <a:xfrm>
              <a:off x="3580795" y="1464576"/>
              <a:ext cx="1961816" cy="1961007"/>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500" b="1" dirty="0">
                <a:solidFill>
                  <a:prstClr val="white"/>
                </a:solidFill>
              </a:endParaRPr>
            </a:p>
          </p:txBody>
        </p:sp>
        <p:sp>
          <p:nvSpPr>
            <p:cNvPr id="24" name="Freeform 138"/>
            <p:cNvSpPr>
              <a:spLocks noChangeAspect="1" noEditPoints="1"/>
            </p:cNvSpPr>
            <p:nvPr/>
          </p:nvSpPr>
          <p:spPr bwMode="auto">
            <a:xfrm>
              <a:off x="4171245" y="1974279"/>
              <a:ext cx="780917" cy="941602"/>
            </a:xfrm>
            <a:custGeom>
              <a:avLst/>
              <a:gdLst>
                <a:gd name="T0" fmla="*/ 87 w 144"/>
                <a:gd name="T1" fmla="*/ 13 h 173"/>
                <a:gd name="T2" fmla="*/ 76 w 144"/>
                <a:gd name="T3" fmla="*/ 20 h 173"/>
                <a:gd name="T4" fmla="*/ 72 w 144"/>
                <a:gd name="T5" fmla="*/ 0 h 173"/>
                <a:gd name="T6" fmla="*/ 67 w 144"/>
                <a:gd name="T7" fmla="*/ 20 h 173"/>
                <a:gd name="T8" fmla="*/ 57 w 144"/>
                <a:gd name="T9" fmla="*/ 13 h 173"/>
                <a:gd name="T10" fmla="*/ 1 w 144"/>
                <a:gd name="T11" fmla="*/ 35 h 173"/>
                <a:gd name="T12" fmla="*/ 10 w 144"/>
                <a:gd name="T13" fmla="*/ 38 h 173"/>
                <a:gd name="T14" fmla="*/ 20 w 144"/>
                <a:gd name="T15" fmla="*/ 42 h 173"/>
                <a:gd name="T16" fmla="*/ 30 w 144"/>
                <a:gd name="T17" fmla="*/ 46 h 173"/>
                <a:gd name="T18" fmla="*/ 41 w 144"/>
                <a:gd name="T19" fmla="*/ 49 h 173"/>
                <a:gd name="T20" fmla="*/ 51 w 144"/>
                <a:gd name="T21" fmla="*/ 52 h 173"/>
                <a:gd name="T22" fmla="*/ 60 w 144"/>
                <a:gd name="T23" fmla="*/ 55 h 173"/>
                <a:gd name="T24" fmla="*/ 50 w 144"/>
                <a:gd name="T25" fmla="*/ 87 h 173"/>
                <a:gd name="T26" fmla="*/ 56 w 144"/>
                <a:gd name="T27" fmla="*/ 72 h 173"/>
                <a:gd name="T28" fmla="*/ 34 w 144"/>
                <a:gd name="T29" fmla="*/ 63 h 173"/>
                <a:gd name="T30" fmla="*/ 54 w 144"/>
                <a:gd name="T31" fmla="*/ 99 h 173"/>
                <a:gd name="T32" fmla="*/ 58 w 144"/>
                <a:gd name="T33" fmla="*/ 120 h 173"/>
                <a:gd name="T34" fmla="*/ 62 w 144"/>
                <a:gd name="T35" fmla="*/ 142 h 173"/>
                <a:gd name="T36" fmla="*/ 61 w 144"/>
                <a:gd name="T37" fmla="*/ 158 h 173"/>
                <a:gd name="T38" fmla="*/ 72 w 144"/>
                <a:gd name="T39" fmla="*/ 173 h 173"/>
                <a:gd name="T40" fmla="*/ 82 w 144"/>
                <a:gd name="T41" fmla="*/ 158 h 173"/>
                <a:gd name="T42" fmla="*/ 81 w 144"/>
                <a:gd name="T43" fmla="*/ 142 h 173"/>
                <a:gd name="T44" fmla="*/ 85 w 144"/>
                <a:gd name="T45" fmla="*/ 120 h 173"/>
                <a:gd name="T46" fmla="*/ 89 w 144"/>
                <a:gd name="T47" fmla="*/ 99 h 173"/>
                <a:gd name="T48" fmla="*/ 109 w 144"/>
                <a:gd name="T49" fmla="*/ 63 h 173"/>
                <a:gd name="T50" fmla="*/ 87 w 144"/>
                <a:gd name="T51" fmla="*/ 72 h 173"/>
                <a:gd name="T52" fmla="*/ 93 w 144"/>
                <a:gd name="T53" fmla="*/ 87 h 173"/>
                <a:gd name="T54" fmla="*/ 83 w 144"/>
                <a:gd name="T55" fmla="*/ 55 h 173"/>
                <a:gd name="T56" fmla="*/ 93 w 144"/>
                <a:gd name="T57" fmla="*/ 52 h 173"/>
                <a:gd name="T58" fmla="*/ 103 w 144"/>
                <a:gd name="T59" fmla="*/ 49 h 173"/>
                <a:gd name="T60" fmla="*/ 113 w 144"/>
                <a:gd name="T61" fmla="*/ 46 h 173"/>
                <a:gd name="T62" fmla="*/ 123 w 144"/>
                <a:gd name="T63" fmla="*/ 42 h 173"/>
                <a:gd name="T64" fmla="*/ 133 w 144"/>
                <a:gd name="T65" fmla="*/ 38 h 173"/>
                <a:gd name="T66" fmla="*/ 142 w 144"/>
                <a:gd name="T67" fmla="*/ 35 h 173"/>
                <a:gd name="T68" fmla="*/ 83 w 144"/>
                <a:gd name="T69" fmla="*/ 108 h 173"/>
                <a:gd name="T70" fmla="*/ 68 w 144"/>
                <a:gd name="T71" fmla="*/ 115 h 173"/>
                <a:gd name="T72" fmla="*/ 68 w 144"/>
                <a:gd name="T73" fmla="*/ 115 h 173"/>
                <a:gd name="T74" fmla="*/ 68 w 144"/>
                <a:gd name="T75" fmla="*/ 124 h 173"/>
                <a:gd name="T76" fmla="*/ 75 w 144"/>
                <a:gd name="T77" fmla="*/ 144 h 173"/>
                <a:gd name="T78" fmla="*/ 75 w 144"/>
                <a:gd name="T79" fmla="*/ 144 h 173"/>
                <a:gd name="T80" fmla="*/ 69 w 144"/>
                <a:gd name="T81" fmla="*/ 144 h 173"/>
                <a:gd name="T82" fmla="*/ 69 w 144"/>
                <a:gd name="T83" fmla="*/ 155 h 173"/>
                <a:gd name="T84" fmla="*/ 79 w 144"/>
                <a:gd name="T85" fmla="*/ 158 h 173"/>
                <a:gd name="T86" fmla="*/ 79 w 144"/>
                <a:gd name="T87" fmla="*/ 158 h 173"/>
                <a:gd name="T88" fmla="*/ 78 w 144"/>
                <a:gd name="T89" fmla="*/ 12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 h="173">
                  <a:moveTo>
                    <a:pt x="140" y="29"/>
                  </a:moveTo>
                  <a:cubicBezTo>
                    <a:pt x="125" y="26"/>
                    <a:pt x="110" y="20"/>
                    <a:pt x="102" y="15"/>
                  </a:cubicBezTo>
                  <a:cubicBezTo>
                    <a:pt x="96" y="12"/>
                    <a:pt x="92" y="12"/>
                    <a:pt x="87" y="13"/>
                  </a:cubicBezTo>
                  <a:cubicBezTo>
                    <a:pt x="81" y="14"/>
                    <a:pt x="81" y="18"/>
                    <a:pt x="80" y="22"/>
                  </a:cubicBezTo>
                  <a:cubicBezTo>
                    <a:pt x="80" y="25"/>
                    <a:pt x="78" y="27"/>
                    <a:pt x="76" y="28"/>
                  </a:cubicBezTo>
                  <a:cubicBezTo>
                    <a:pt x="76" y="20"/>
                    <a:pt x="76" y="20"/>
                    <a:pt x="76" y="20"/>
                  </a:cubicBezTo>
                  <a:cubicBezTo>
                    <a:pt x="76" y="19"/>
                    <a:pt x="76" y="18"/>
                    <a:pt x="76" y="18"/>
                  </a:cubicBezTo>
                  <a:cubicBezTo>
                    <a:pt x="79" y="16"/>
                    <a:pt x="81" y="13"/>
                    <a:pt x="81" y="9"/>
                  </a:cubicBezTo>
                  <a:cubicBezTo>
                    <a:pt x="81" y="4"/>
                    <a:pt x="77" y="0"/>
                    <a:pt x="72" y="0"/>
                  </a:cubicBezTo>
                  <a:cubicBezTo>
                    <a:pt x="66" y="0"/>
                    <a:pt x="62" y="4"/>
                    <a:pt x="62" y="9"/>
                  </a:cubicBezTo>
                  <a:cubicBezTo>
                    <a:pt x="62" y="13"/>
                    <a:pt x="64" y="16"/>
                    <a:pt x="67" y="18"/>
                  </a:cubicBezTo>
                  <a:cubicBezTo>
                    <a:pt x="67" y="18"/>
                    <a:pt x="67" y="19"/>
                    <a:pt x="67" y="20"/>
                  </a:cubicBezTo>
                  <a:cubicBezTo>
                    <a:pt x="67" y="28"/>
                    <a:pt x="67" y="28"/>
                    <a:pt x="67" y="28"/>
                  </a:cubicBezTo>
                  <a:cubicBezTo>
                    <a:pt x="65" y="27"/>
                    <a:pt x="64" y="25"/>
                    <a:pt x="63" y="22"/>
                  </a:cubicBezTo>
                  <a:cubicBezTo>
                    <a:pt x="62" y="18"/>
                    <a:pt x="62" y="14"/>
                    <a:pt x="57" y="13"/>
                  </a:cubicBezTo>
                  <a:cubicBezTo>
                    <a:pt x="52" y="12"/>
                    <a:pt x="47" y="12"/>
                    <a:pt x="41" y="15"/>
                  </a:cubicBezTo>
                  <a:cubicBezTo>
                    <a:pt x="33" y="20"/>
                    <a:pt x="19" y="26"/>
                    <a:pt x="3" y="29"/>
                  </a:cubicBezTo>
                  <a:cubicBezTo>
                    <a:pt x="0" y="30"/>
                    <a:pt x="0" y="33"/>
                    <a:pt x="1" y="35"/>
                  </a:cubicBezTo>
                  <a:cubicBezTo>
                    <a:pt x="2" y="35"/>
                    <a:pt x="4" y="38"/>
                    <a:pt x="9" y="37"/>
                  </a:cubicBezTo>
                  <a:cubicBezTo>
                    <a:pt x="10" y="37"/>
                    <a:pt x="32" y="28"/>
                    <a:pt x="32" y="28"/>
                  </a:cubicBezTo>
                  <a:cubicBezTo>
                    <a:pt x="32" y="28"/>
                    <a:pt x="11" y="37"/>
                    <a:pt x="10" y="38"/>
                  </a:cubicBezTo>
                  <a:cubicBezTo>
                    <a:pt x="9" y="39"/>
                    <a:pt x="11" y="44"/>
                    <a:pt x="19" y="41"/>
                  </a:cubicBezTo>
                  <a:cubicBezTo>
                    <a:pt x="20" y="41"/>
                    <a:pt x="35" y="31"/>
                    <a:pt x="35" y="31"/>
                  </a:cubicBezTo>
                  <a:cubicBezTo>
                    <a:pt x="35" y="31"/>
                    <a:pt x="20" y="41"/>
                    <a:pt x="20" y="42"/>
                  </a:cubicBezTo>
                  <a:cubicBezTo>
                    <a:pt x="19" y="43"/>
                    <a:pt x="22" y="49"/>
                    <a:pt x="29" y="45"/>
                  </a:cubicBezTo>
                  <a:cubicBezTo>
                    <a:pt x="30" y="45"/>
                    <a:pt x="40" y="34"/>
                    <a:pt x="40" y="34"/>
                  </a:cubicBezTo>
                  <a:cubicBezTo>
                    <a:pt x="40" y="34"/>
                    <a:pt x="31" y="45"/>
                    <a:pt x="30" y="46"/>
                  </a:cubicBezTo>
                  <a:cubicBezTo>
                    <a:pt x="30" y="47"/>
                    <a:pt x="33" y="52"/>
                    <a:pt x="39" y="48"/>
                  </a:cubicBezTo>
                  <a:cubicBezTo>
                    <a:pt x="40" y="48"/>
                    <a:pt x="47" y="38"/>
                    <a:pt x="47" y="38"/>
                  </a:cubicBezTo>
                  <a:cubicBezTo>
                    <a:pt x="47" y="38"/>
                    <a:pt x="41" y="48"/>
                    <a:pt x="41" y="49"/>
                  </a:cubicBezTo>
                  <a:cubicBezTo>
                    <a:pt x="40" y="51"/>
                    <a:pt x="45" y="54"/>
                    <a:pt x="50" y="51"/>
                  </a:cubicBezTo>
                  <a:cubicBezTo>
                    <a:pt x="51" y="50"/>
                    <a:pt x="56" y="41"/>
                    <a:pt x="56" y="41"/>
                  </a:cubicBezTo>
                  <a:cubicBezTo>
                    <a:pt x="56" y="41"/>
                    <a:pt x="51" y="51"/>
                    <a:pt x="51" y="52"/>
                  </a:cubicBezTo>
                  <a:cubicBezTo>
                    <a:pt x="50" y="53"/>
                    <a:pt x="53" y="58"/>
                    <a:pt x="58" y="55"/>
                  </a:cubicBezTo>
                  <a:cubicBezTo>
                    <a:pt x="60" y="53"/>
                    <a:pt x="64" y="44"/>
                    <a:pt x="64" y="44"/>
                  </a:cubicBezTo>
                  <a:cubicBezTo>
                    <a:pt x="64" y="44"/>
                    <a:pt x="60" y="54"/>
                    <a:pt x="60" y="55"/>
                  </a:cubicBezTo>
                  <a:cubicBezTo>
                    <a:pt x="59" y="57"/>
                    <a:pt x="60" y="60"/>
                    <a:pt x="67" y="57"/>
                  </a:cubicBezTo>
                  <a:cubicBezTo>
                    <a:pt x="68" y="92"/>
                    <a:pt x="68" y="92"/>
                    <a:pt x="68" y="92"/>
                  </a:cubicBezTo>
                  <a:cubicBezTo>
                    <a:pt x="61" y="90"/>
                    <a:pt x="54" y="89"/>
                    <a:pt x="50" y="87"/>
                  </a:cubicBezTo>
                  <a:cubicBezTo>
                    <a:pt x="42" y="83"/>
                    <a:pt x="41" y="80"/>
                    <a:pt x="41" y="77"/>
                  </a:cubicBezTo>
                  <a:cubicBezTo>
                    <a:pt x="42" y="73"/>
                    <a:pt x="44" y="71"/>
                    <a:pt x="46" y="70"/>
                  </a:cubicBezTo>
                  <a:cubicBezTo>
                    <a:pt x="51" y="69"/>
                    <a:pt x="53" y="72"/>
                    <a:pt x="56" y="72"/>
                  </a:cubicBezTo>
                  <a:cubicBezTo>
                    <a:pt x="60" y="72"/>
                    <a:pt x="64" y="71"/>
                    <a:pt x="64" y="67"/>
                  </a:cubicBezTo>
                  <a:cubicBezTo>
                    <a:pt x="64" y="63"/>
                    <a:pt x="58" y="58"/>
                    <a:pt x="51" y="58"/>
                  </a:cubicBezTo>
                  <a:cubicBezTo>
                    <a:pt x="44" y="57"/>
                    <a:pt x="39" y="59"/>
                    <a:pt x="34" y="63"/>
                  </a:cubicBezTo>
                  <a:cubicBezTo>
                    <a:pt x="30" y="66"/>
                    <a:pt x="28" y="71"/>
                    <a:pt x="28" y="78"/>
                  </a:cubicBezTo>
                  <a:cubicBezTo>
                    <a:pt x="28" y="84"/>
                    <a:pt x="31" y="89"/>
                    <a:pt x="34" y="91"/>
                  </a:cubicBezTo>
                  <a:cubicBezTo>
                    <a:pt x="38" y="93"/>
                    <a:pt x="41" y="96"/>
                    <a:pt x="54" y="99"/>
                  </a:cubicBezTo>
                  <a:cubicBezTo>
                    <a:pt x="52" y="102"/>
                    <a:pt x="51" y="106"/>
                    <a:pt x="51" y="107"/>
                  </a:cubicBezTo>
                  <a:cubicBezTo>
                    <a:pt x="51" y="110"/>
                    <a:pt x="52" y="115"/>
                    <a:pt x="57" y="120"/>
                  </a:cubicBezTo>
                  <a:cubicBezTo>
                    <a:pt x="57" y="120"/>
                    <a:pt x="58" y="120"/>
                    <a:pt x="58" y="120"/>
                  </a:cubicBezTo>
                  <a:cubicBezTo>
                    <a:pt x="56" y="122"/>
                    <a:pt x="55" y="123"/>
                    <a:pt x="54" y="124"/>
                  </a:cubicBezTo>
                  <a:cubicBezTo>
                    <a:pt x="53" y="126"/>
                    <a:pt x="52" y="132"/>
                    <a:pt x="54" y="135"/>
                  </a:cubicBezTo>
                  <a:cubicBezTo>
                    <a:pt x="56" y="139"/>
                    <a:pt x="59" y="141"/>
                    <a:pt x="62" y="142"/>
                  </a:cubicBezTo>
                  <a:cubicBezTo>
                    <a:pt x="61" y="143"/>
                    <a:pt x="61" y="145"/>
                    <a:pt x="61" y="146"/>
                  </a:cubicBezTo>
                  <a:cubicBezTo>
                    <a:pt x="61" y="149"/>
                    <a:pt x="62" y="151"/>
                    <a:pt x="65" y="153"/>
                  </a:cubicBezTo>
                  <a:cubicBezTo>
                    <a:pt x="62" y="154"/>
                    <a:pt x="60" y="156"/>
                    <a:pt x="61" y="158"/>
                  </a:cubicBezTo>
                  <a:cubicBezTo>
                    <a:pt x="62" y="162"/>
                    <a:pt x="65" y="162"/>
                    <a:pt x="69" y="163"/>
                  </a:cubicBezTo>
                  <a:cubicBezTo>
                    <a:pt x="69" y="168"/>
                    <a:pt x="69" y="168"/>
                    <a:pt x="69" y="168"/>
                  </a:cubicBezTo>
                  <a:cubicBezTo>
                    <a:pt x="69" y="171"/>
                    <a:pt x="69" y="173"/>
                    <a:pt x="72" y="173"/>
                  </a:cubicBezTo>
                  <a:cubicBezTo>
                    <a:pt x="74" y="173"/>
                    <a:pt x="74" y="171"/>
                    <a:pt x="74" y="168"/>
                  </a:cubicBezTo>
                  <a:cubicBezTo>
                    <a:pt x="74" y="163"/>
                    <a:pt x="74" y="163"/>
                    <a:pt x="74" y="163"/>
                  </a:cubicBezTo>
                  <a:cubicBezTo>
                    <a:pt x="78" y="162"/>
                    <a:pt x="82" y="162"/>
                    <a:pt x="82" y="158"/>
                  </a:cubicBezTo>
                  <a:cubicBezTo>
                    <a:pt x="83" y="156"/>
                    <a:pt x="81" y="154"/>
                    <a:pt x="78" y="153"/>
                  </a:cubicBezTo>
                  <a:cubicBezTo>
                    <a:pt x="81" y="151"/>
                    <a:pt x="82" y="149"/>
                    <a:pt x="82" y="146"/>
                  </a:cubicBezTo>
                  <a:cubicBezTo>
                    <a:pt x="82" y="145"/>
                    <a:pt x="82" y="143"/>
                    <a:pt x="81" y="142"/>
                  </a:cubicBezTo>
                  <a:cubicBezTo>
                    <a:pt x="85" y="141"/>
                    <a:pt x="87" y="139"/>
                    <a:pt x="89" y="135"/>
                  </a:cubicBezTo>
                  <a:cubicBezTo>
                    <a:pt x="91" y="132"/>
                    <a:pt x="91" y="126"/>
                    <a:pt x="89" y="124"/>
                  </a:cubicBezTo>
                  <a:cubicBezTo>
                    <a:pt x="88" y="123"/>
                    <a:pt x="87" y="122"/>
                    <a:pt x="85" y="120"/>
                  </a:cubicBezTo>
                  <a:cubicBezTo>
                    <a:pt x="85" y="120"/>
                    <a:pt x="86" y="120"/>
                    <a:pt x="86" y="120"/>
                  </a:cubicBezTo>
                  <a:cubicBezTo>
                    <a:pt x="92" y="115"/>
                    <a:pt x="92" y="110"/>
                    <a:pt x="92" y="107"/>
                  </a:cubicBezTo>
                  <a:cubicBezTo>
                    <a:pt x="92" y="106"/>
                    <a:pt x="91" y="102"/>
                    <a:pt x="89" y="99"/>
                  </a:cubicBezTo>
                  <a:cubicBezTo>
                    <a:pt x="102" y="96"/>
                    <a:pt x="105" y="93"/>
                    <a:pt x="109" y="91"/>
                  </a:cubicBezTo>
                  <a:cubicBezTo>
                    <a:pt x="112" y="89"/>
                    <a:pt x="115" y="84"/>
                    <a:pt x="115" y="78"/>
                  </a:cubicBezTo>
                  <a:cubicBezTo>
                    <a:pt x="115" y="71"/>
                    <a:pt x="113" y="66"/>
                    <a:pt x="109" y="63"/>
                  </a:cubicBezTo>
                  <a:cubicBezTo>
                    <a:pt x="105" y="59"/>
                    <a:pt x="99" y="57"/>
                    <a:pt x="92" y="58"/>
                  </a:cubicBezTo>
                  <a:cubicBezTo>
                    <a:pt x="86" y="58"/>
                    <a:pt x="79" y="63"/>
                    <a:pt x="79" y="67"/>
                  </a:cubicBezTo>
                  <a:cubicBezTo>
                    <a:pt x="79" y="71"/>
                    <a:pt x="83" y="72"/>
                    <a:pt x="87" y="72"/>
                  </a:cubicBezTo>
                  <a:cubicBezTo>
                    <a:pt x="91" y="72"/>
                    <a:pt x="92" y="69"/>
                    <a:pt x="97" y="70"/>
                  </a:cubicBezTo>
                  <a:cubicBezTo>
                    <a:pt x="99" y="71"/>
                    <a:pt x="101" y="73"/>
                    <a:pt x="102" y="77"/>
                  </a:cubicBezTo>
                  <a:cubicBezTo>
                    <a:pt x="102" y="80"/>
                    <a:pt x="101" y="83"/>
                    <a:pt x="93" y="87"/>
                  </a:cubicBezTo>
                  <a:cubicBezTo>
                    <a:pt x="89" y="89"/>
                    <a:pt x="82" y="90"/>
                    <a:pt x="75" y="92"/>
                  </a:cubicBezTo>
                  <a:cubicBezTo>
                    <a:pt x="76" y="57"/>
                    <a:pt x="76" y="57"/>
                    <a:pt x="76" y="57"/>
                  </a:cubicBezTo>
                  <a:cubicBezTo>
                    <a:pt x="83" y="60"/>
                    <a:pt x="84" y="57"/>
                    <a:pt x="83" y="55"/>
                  </a:cubicBezTo>
                  <a:cubicBezTo>
                    <a:pt x="83" y="54"/>
                    <a:pt x="79" y="44"/>
                    <a:pt x="79" y="44"/>
                  </a:cubicBezTo>
                  <a:cubicBezTo>
                    <a:pt x="80" y="44"/>
                    <a:pt x="84" y="53"/>
                    <a:pt x="85" y="55"/>
                  </a:cubicBezTo>
                  <a:cubicBezTo>
                    <a:pt x="90" y="58"/>
                    <a:pt x="93" y="53"/>
                    <a:pt x="93" y="52"/>
                  </a:cubicBezTo>
                  <a:cubicBezTo>
                    <a:pt x="92" y="51"/>
                    <a:pt x="87" y="41"/>
                    <a:pt x="87" y="41"/>
                  </a:cubicBezTo>
                  <a:cubicBezTo>
                    <a:pt x="88" y="41"/>
                    <a:pt x="92" y="50"/>
                    <a:pt x="94" y="51"/>
                  </a:cubicBezTo>
                  <a:cubicBezTo>
                    <a:pt x="98" y="54"/>
                    <a:pt x="103" y="51"/>
                    <a:pt x="103" y="49"/>
                  </a:cubicBezTo>
                  <a:cubicBezTo>
                    <a:pt x="102" y="48"/>
                    <a:pt x="96" y="38"/>
                    <a:pt x="96" y="38"/>
                  </a:cubicBezTo>
                  <a:cubicBezTo>
                    <a:pt x="96" y="38"/>
                    <a:pt x="103" y="48"/>
                    <a:pt x="104" y="48"/>
                  </a:cubicBezTo>
                  <a:cubicBezTo>
                    <a:pt x="110" y="52"/>
                    <a:pt x="113" y="47"/>
                    <a:pt x="113" y="46"/>
                  </a:cubicBezTo>
                  <a:cubicBezTo>
                    <a:pt x="113" y="45"/>
                    <a:pt x="103" y="34"/>
                    <a:pt x="103" y="34"/>
                  </a:cubicBezTo>
                  <a:cubicBezTo>
                    <a:pt x="103" y="34"/>
                    <a:pt x="113" y="45"/>
                    <a:pt x="114" y="45"/>
                  </a:cubicBezTo>
                  <a:cubicBezTo>
                    <a:pt x="121" y="49"/>
                    <a:pt x="124" y="43"/>
                    <a:pt x="123" y="42"/>
                  </a:cubicBezTo>
                  <a:cubicBezTo>
                    <a:pt x="123" y="41"/>
                    <a:pt x="108" y="31"/>
                    <a:pt x="108" y="31"/>
                  </a:cubicBezTo>
                  <a:cubicBezTo>
                    <a:pt x="108" y="31"/>
                    <a:pt x="123" y="41"/>
                    <a:pt x="124" y="41"/>
                  </a:cubicBezTo>
                  <a:cubicBezTo>
                    <a:pt x="132" y="44"/>
                    <a:pt x="134" y="39"/>
                    <a:pt x="133" y="38"/>
                  </a:cubicBezTo>
                  <a:cubicBezTo>
                    <a:pt x="133" y="37"/>
                    <a:pt x="111" y="28"/>
                    <a:pt x="111" y="28"/>
                  </a:cubicBezTo>
                  <a:cubicBezTo>
                    <a:pt x="111" y="28"/>
                    <a:pt x="133" y="37"/>
                    <a:pt x="134" y="37"/>
                  </a:cubicBezTo>
                  <a:cubicBezTo>
                    <a:pt x="139" y="38"/>
                    <a:pt x="141" y="35"/>
                    <a:pt x="142" y="35"/>
                  </a:cubicBezTo>
                  <a:cubicBezTo>
                    <a:pt x="144" y="33"/>
                    <a:pt x="143" y="30"/>
                    <a:pt x="140" y="29"/>
                  </a:cubicBezTo>
                  <a:close/>
                  <a:moveTo>
                    <a:pt x="75" y="101"/>
                  </a:moveTo>
                  <a:cubicBezTo>
                    <a:pt x="82" y="103"/>
                    <a:pt x="83" y="106"/>
                    <a:pt x="83" y="108"/>
                  </a:cubicBezTo>
                  <a:cubicBezTo>
                    <a:pt x="83" y="110"/>
                    <a:pt x="83" y="113"/>
                    <a:pt x="75" y="115"/>
                  </a:cubicBezTo>
                  <a:lnTo>
                    <a:pt x="75" y="101"/>
                  </a:lnTo>
                  <a:close/>
                  <a:moveTo>
                    <a:pt x="68" y="115"/>
                  </a:moveTo>
                  <a:cubicBezTo>
                    <a:pt x="60" y="113"/>
                    <a:pt x="60" y="110"/>
                    <a:pt x="60" y="108"/>
                  </a:cubicBezTo>
                  <a:cubicBezTo>
                    <a:pt x="60" y="106"/>
                    <a:pt x="61" y="103"/>
                    <a:pt x="68" y="101"/>
                  </a:cubicBezTo>
                  <a:lnTo>
                    <a:pt x="68" y="115"/>
                  </a:lnTo>
                  <a:close/>
                  <a:moveTo>
                    <a:pt x="60" y="130"/>
                  </a:moveTo>
                  <a:cubicBezTo>
                    <a:pt x="60" y="129"/>
                    <a:pt x="62" y="126"/>
                    <a:pt x="65" y="125"/>
                  </a:cubicBezTo>
                  <a:cubicBezTo>
                    <a:pt x="66" y="125"/>
                    <a:pt x="67" y="125"/>
                    <a:pt x="68" y="124"/>
                  </a:cubicBezTo>
                  <a:cubicBezTo>
                    <a:pt x="68" y="136"/>
                    <a:pt x="68" y="136"/>
                    <a:pt x="68" y="136"/>
                  </a:cubicBezTo>
                  <a:cubicBezTo>
                    <a:pt x="61" y="134"/>
                    <a:pt x="60" y="132"/>
                    <a:pt x="60" y="130"/>
                  </a:cubicBezTo>
                  <a:close/>
                  <a:moveTo>
                    <a:pt x="75" y="144"/>
                  </a:moveTo>
                  <a:cubicBezTo>
                    <a:pt x="78" y="145"/>
                    <a:pt x="78" y="146"/>
                    <a:pt x="78" y="147"/>
                  </a:cubicBezTo>
                  <a:cubicBezTo>
                    <a:pt x="78" y="149"/>
                    <a:pt x="77" y="150"/>
                    <a:pt x="75" y="151"/>
                  </a:cubicBezTo>
                  <a:lnTo>
                    <a:pt x="75" y="144"/>
                  </a:lnTo>
                  <a:close/>
                  <a:moveTo>
                    <a:pt x="69" y="151"/>
                  </a:moveTo>
                  <a:cubicBezTo>
                    <a:pt x="66" y="150"/>
                    <a:pt x="65" y="149"/>
                    <a:pt x="65" y="147"/>
                  </a:cubicBezTo>
                  <a:cubicBezTo>
                    <a:pt x="65" y="146"/>
                    <a:pt x="65" y="145"/>
                    <a:pt x="69" y="144"/>
                  </a:cubicBezTo>
                  <a:lnTo>
                    <a:pt x="69" y="151"/>
                  </a:lnTo>
                  <a:close/>
                  <a:moveTo>
                    <a:pt x="64" y="158"/>
                  </a:moveTo>
                  <a:cubicBezTo>
                    <a:pt x="65" y="156"/>
                    <a:pt x="66" y="156"/>
                    <a:pt x="69" y="155"/>
                  </a:cubicBezTo>
                  <a:cubicBezTo>
                    <a:pt x="69" y="161"/>
                    <a:pt x="69" y="161"/>
                    <a:pt x="69" y="161"/>
                  </a:cubicBezTo>
                  <a:cubicBezTo>
                    <a:pt x="67" y="160"/>
                    <a:pt x="64" y="160"/>
                    <a:pt x="64" y="158"/>
                  </a:cubicBezTo>
                  <a:close/>
                  <a:moveTo>
                    <a:pt x="79" y="158"/>
                  </a:moveTo>
                  <a:cubicBezTo>
                    <a:pt x="79" y="160"/>
                    <a:pt x="77" y="160"/>
                    <a:pt x="74" y="161"/>
                  </a:cubicBezTo>
                  <a:cubicBezTo>
                    <a:pt x="74" y="155"/>
                    <a:pt x="74" y="155"/>
                    <a:pt x="74" y="155"/>
                  </a:cubicBezTo>
                  <a:cubicBezTo>
                    <a:pt x="77" y="156"/>
                    <a:pt x="79" y="156"/>
                    <a:pt x="79" y="158"/>
                  </a:cubicBezTo>
                  <a:close/>
                  <a:moveTo>
                    <a:pt x="75" y="136"/>
                  </a:moveTo>
                  <a:cubicBezTo>
                    <a:pt x="75" y="124"/>
                    <a:pt x="75" y="124"/>
                    <a:pt x="75" y="124"/>
                  </a:cubicBezTo>
                  <a:cubicBezTo>
                    <a:pt x="76" y="125"/>
                    <a:pt x="77" y="125"/>
                    <a:pt x="78" y="125"/>
                  </a:cubicBezTo>
                  <a:cubicBezTo>
                    <a:pt x="81" y="126"/>
                    <a:pt x="83" y="129"/>
                    <a:pt x="83" y="130"/>
                  </a:cubicBezTo>
                  <a:cubicBezTo>
                    <a:pt x="83" y="132"/>
                    <a:pt x="82" y="134"/>
                    <a:pt x="75" y="136"/>
                  </a:cubicBezTo>
                  <a:close/>
                </a:path>
              </a:pathLst>
            </a:custGeom>
            <a:solidFill>
              <a:schemeClr val="bg1"/>
            </a:solidFill>
            <a:ln>
              <a:noFill/>
            </a:ln>
          </p:spPr>
          <p:txBody>
            <a:bodyPr/>
            <a:lstStyle/>
            <a:p>
              <a:pPr defTabSz="685800">
                <a:defRPr/>
              </a:pPr>
              <a:endParaRPr lang="en-US" sz="1500" b="1" dirty="0">
                <a:solidFill>
                  <a:prstClr val="white"/>
                </a:solidFill>
                <a:latin typeface="Times New Roman" pitchFamily="18" charset="0"/>
              </a:endParaRPr>
            </a:p>
          </p:txBody>
        </p:sp>
      </p:grpSp>
      <p:grpSp>
        <p:nvGrpSpPr>
          <p:cNvPr id="35" name="Group 34"/>
          <p:cNvGrpSpPr/>
          <p:nvPr/>
        </p:nvGrpSpPr>
        <p:grpSpPr>
          <a:xfrm>
            <a:off x="2174789" y="3847017"/>
            <a:ext cx="1470422" cy="1883248"/>
            <a:chOff x="3659907" y="3769380"/>
            <a:chExt cx="1960563" cy="2510997"/>
          </a:xfrm>
        </p:grpSpPr>
        <p:sp>
          <p:nvSpPr>
            <p:cNvPr id="26" name="TextBox 25"/>
            <p:cNvSpPr txBox="1"/>
            <p:nvPr/>
          </p:nvSpPr>
          <p:spPr bwMode="auto">
            <a:xfrm>
              <a:off x="3725055" y="5714068"/>
              <a:ext cx="1830266" cy="566309"/>
            </a:xfrm>
            <a:prstGeom prst="rect">
              <a:avLst/>
            </a:prstGeom>
            <a:noFill/>
          </p:spPr>
          <p:txBody>
            <a:bodyPr wrap="square">
              <a:spAutoFit/>
            </a:bodyPr>
            <a:lstStyle/>
            <a:p>
              <a:pPr algn="ctr" defTabSz="685800">
                <a:lnSpc>
                  <a:spcPct val="80000"/>
                </a:lnSpc>
                <a:defRPr/>
              </a:pPr>
              <a:r>
                <a:rPr lang="en-US" sz="1350" b="1" dirty="0">
                  <a:solidFill>
                    <a:prstClr val="black"/>
                  </a:solidFill>
                </a:rPr>
                <a:t>AHA 2020 goals are imminent</a:t>
              </a:r>
              <a:endParaRPr lang="en-US" sz="1350" b="1" dirty="0">
                <a:solidFill>
                  <a:prstClr val="white"/>
                </a:solidFill>
              </a:endParaRPr>
            </a:p>
          </p:txBody>
        </p:sp>
        <p:grpSp>
          <p:nvGrpSpPr>
            <p:cNvPr id="27" name="Group 11"/>
            <p:cNvGrpSpPr>
              <a:grpSpLocks/>
            </p:cNvGrpSpPr>
            <p:nvPr/>
          </p:nvGrpSpPr>
          <p:grpSpPr bwMode="auto">
            <a:xfrm>
              <a:off x="3659907" y="3769380"/>
              <a:ext cx="1960563" cy="1960563"/>
              <a:chOff x="2329115" y="3896143"/>
              <a:chExt cx="1960604" cy="1960383"/>
            </a:xfrm>
          </p:grpSpPr>
          <p:sp>
            <p:nvSpPr>
              <p:cNvPr id="28" name="Oval 27"/>
              <p:cNvSpPr/>
              <p:nvPr/>
            </p:nvSpPr>
            <p:spPr>
              <a:xfrm>
                <a:off x="2329115" y="3896143"/>
                <a:ext cx="1960604" cy="1960383"/>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500" b="1" dirty="0">
                  <a:solidFill>
                    <a:prstClr val="white"/>
                  </a:solidFill>
                </a:endParaRPr>
              </a:p>
            </p:txBody>
          </p:sp>
          <p:grpSp>
            <p:nvGrpSpPr>
              <p:cNvPr id="29" name="Group 28"/>
              <p:cNvGrpSpPr>
                <a:grpSpLocks noChangeAspect="1"/>
              </p:cNvGrpSpPr>
              <p:nvPr/>
            </p:nvGrpSpPr>
            <p:grpSpPr>
              <a:xfrm>
                <a:off x="2755063" y="4433489"/>
                <a:ext cx="1113439" cy="975733"/>
                <a:chOff x="9328286" y="4230775"/>
                <a:chExt cx="626286" cy="548829"/>
              </a:xfrm>
              <a:solidFill>
                <a:schemeClr val="tx1"/>
              </a:solidFill>
            </p:grpSpPr>
            <p:sp>
              <p:nvSpPr>
                <p:cNvPr id="30" name="Freeform 99"/>
                <p:cNvSpPr>
                  <a:spLocks/>
                </p:cNvSpPr>
                <p:nvPr/>
              </p:nvSpPr>
              <p:spPr bwMode="auto">
                <a:xfrm>
                  <a:off x="9328286" y="4230775"/>
                  <a:ext cx="626286" cy="548829"/>
                </a:xfrm>
                <a:custGeom>
                  <a:avLst/>
                  <a:gdLst>
                    <a:gd name="T0" fmla="*/ 150 w 154"/>
                    <a:gd name="T1" fmla="*/ 27 h 135"/>
                    <a:gd name="T2" fmla="*/ 116 w 154"/>
                    <a:gd name="T3" fmla="*/ 1 h 135"/>
                    <a:gd name="T4" fmla="*/ 77 w 154"/>
                    <a:gd name="T5" fmla="*/ 27 h 135"/>
                    <a:gd name="T6" fmla="*/ 38 w 154"/>
                    <a:gd name="T7" fmla="*/ 1 h 135"/>
                    <a:gd name="T8" fmla="*/ 4 w 154"/>
                    <a:gd name="T9" fmla="*/ 27 h 135"/>
                    <a:gd name="T10" fmla="*/ 9 w 154"/>
                    <a:gd name="T11" fmla="*/ 70 h 135"/>
                    <a:gd name="T12" fmla="*/ 62 w 154"/>
                    <a:gd name="T13" fmla="*/ 123 h 135"/>
                    <a:gd name="T14" fmla="*/ 77 w 154"/>
                    <a:gd name="T15" fmla="*/ 135 h 135"/>
                    <a:gd name="T16" fmla="*/ 77 w 154"/>
                    <a:gd name="T17" fmla="*/ 135 h 135"/>
                    <a:gd name="T18" fmla="*/ 77 w 154"/>
                    <a:gd name="T19" fmla="*/ 135 h 135"/>
                    <a:gd name="T20" fmla="*/ 92 w 154"/>
                    <a:gd name="T21" fmla="*/ 123 h 135"/>
                    <a:gd name="T22" fmla="*/ 144 w 154"/>
                    <a:gd name="T23" fmla="*/ 70 h 135"/>
                    <a:gd name="T24" fmla="*/ 150 w 154"/>
                    <a:gd name="T25" fmla="*/ 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35">
                      <a:moveTo>
                        <a:pt x="150" y="27"/>
                      </a:moveTo>
                      <a:cubicBezTo>
                        <a:pt x="146" y="15"/>
                        <a:pt x="136" y="2"/>
                        <a:pt x="116" y="1"/>
                      </a:cubicBezTo>
                      <a:cubicBezTo>
                        <a:pt x="95" y="0"/>
                        <a:pt x="80" y="23"/>
                        <a:pt x="77" y="27"/>
                      </a:cubicBezTo>
                      <a:cubicBezTo>
                        <a:pt x="74" y="23"/>
                        <a:pt x="59" y="0"/>
                        <a:pt x="38" y="1"/>
                      </a:cubicBezTo>
                      <a:cubicBezTo>
                        <a:pt x="17" y="2"/>
                        <a:pt x="7" y="15"/>
                        <a:pt x="4" y="27"/>
                      </a:cubicBezTo>
                      <a:cubicBezTo>
                        <a:pt x="0" y="39"/>
                        <a:pt x="0" y="54"/>
                        <a:pt x="9" y="70"/>
                      </a:cubicBezTo>
                      <a:cubicBezTo>
                        <a:pt x="20" y="88"/>
                        <a:pt x="44" y="109"/>
                        <a:pt x="62" y="123"/>
                      </a:cubicBezTo>
                      <a:cubicBezTo>
                        <a:pt x="73" y="132"/>
                        <a:pt x="76" y="134"/>
                        <a:pt x="77" y="135"/>
                      </a:cubicBezTo>
                      <a:cubicBezTo>
                        <a:pt x="77" y="135"/>
                        <a:pt x="77" y="135"/>
                        <a:pt x="77" y="135"/>
                      </a:cubicBezTo>
                      <a:cubicBezTo>
                        <a:pt x="77" y="135"/>
                        <a:pt x="77" y="135"/>
                        <a:pt x="77" y="135"/>
                      </a:cubicBezTo>
                      <a:cubicBezTo>
                        <a:pt x="78" y="134"/>
                        <a:pt x="81" y="132"/>
                        <a:pt x="92" y="123"/>
                      </a:cubicBezTo>
                      <a:cubicBezTo>
                        <a:pt x="109" y="109"/>
                        <a:pt x="134" y="88"/>
                        <a:pt x="144" y="70"/>
                      </a:cubicBezTo>
                      <a:cubicBezTo>
                        <a:pt x="154" y="54"/>
                        <a:pt x="153" y="39"/>
                        <a:pt x="150" y="27"/>
                      </a:cubicBezTo>
                      <a:close/>
                    </a:path>
                  </a:pathLst>
                </a:custGeom>
                <a:solidFill>
                  <a:schemeClr val="bg1"/>
                </a:solidFill>
                <a:ln>
                  <a:noFill/>
                </a:ln>
              </p:spPr>
              <p:txBody>
                <a:bodyPr/>
                <a:lstStyle/>
                <a:p>
                  <a:pPr defTabSz="685800">
                    <a:defRPr/>
                  </a:pPr>
                  <a:endParaRPr lang="en-US" sz="1500" b="1" dirty="0">
                    <a:solidFill>
                      <a:prstClr val="white"/>
                    </a:solidFill>
                    <a:latin typeface="Times New Roman" pitchFamily="18" charset="0"/>
                  </a:endParaRPr>
                </a:p>
              </p:txBody>
            </p:sp>
            <p:sp>
              <p:nvSpPr>
                <p:cNvPr id="31" name="Freeform 100"/>
                <p:cNvSpPr>
                  <a:spLocks/>
                </p:cNvSpPr>
                <p:nvPr/>
              </p:nvSpPr>
              <p:spPr bwMode="auto">
                <a:xfrm>
                  <a:off x="9366390" y="4324440"/>
                  <a:ext cx="515635" cy="351871"/>
                </a:xfrm>
                <a:custGeom>
                  <a:avLst/>
                  <a:gdLst>
                    <a:gd name="T0" fmla="*/ 125 w 127"/>
                    <a:gd name="T1" fmla="*/ 46 h 87"/>
                    <a:gd name="T2" fmla="*/ 116 w 127"/>
                    <a:gd name="T3" fmla="*/ 27 h 87"/>
                    <a:gd name="T4" fmla="*/ 112 w 127"/>
                    <a:gd name="T5" fmla="*/ 24 h 87"/>
                    <a:gd name="T6" fmla="*/ 108 w 127"/>
                    <a:gd name="T7" fmla="*/ 27 h 87"/>
                    <a:gd name="T8" fmla="*/ 102 w 127"/>
                    <a:gd name="T9" fmla="*/ 38 h 87"/>
                    <a:gd name="T10" fmla="*/ 91 w 127"/>
                    <a:gd name="T11" fmla="*/ 37 h 87"/>
                    <a:gd name="T12" fmla="*/ 87 w 127"/>
                    <a:gd name="T13" fmla="*/ 40 h 87"/>
                    <a:gd name="T14" fmla="*/ 85 w 127"/>
                    <a:gd name="T15" fmla="*/ 44 h 87"/>
                    <a:gd name="T16" fmla="*/ 75 w 127"/>
                    <a:gd name="T17" fmla="*/ 3 h 87"/>
                    <a:gd name="T18" fmla="*/ 71 w 127"/>
                    <a:gd name="T19" fmla="*/ 0 h 87"/>
                    <a:gd name="T20" fmla="*/ 66 w 127"/>
                    <a:gd name="T21" fmla="*/ 4 h 87"/>
                    <a:gd name="T22" fmla="*/ 58 w 127"/>
                    <a:gd name="T23" fmla="*/ 67 h 87"/>
                    <a:gd name="T24" fmla="*/ 50 w 127"/>
                    <a:gd name="T25" fmla="*/ 52 h 87"/>
                    <a:gd name="T26" fmla="*/ 46 w 127"/>
                    <a:gd name="T27" fmla="*/ 49 h 87"/>
                    <a:gd name="T28" fmla="*/ 34 w 127"/>
                    <a:gd name="T29" fmla="*/ 49 h 87"/>
                    <a:gd name="T30" fmla="*/ 24 w 127"/>
                    <a:gd name="T31" fmla="*/ 33 h 87"/>
                    <a:gd name="T32" fmla="*/ 20 w 127"/>
                    <a:gd name="T33" fmla="*/ 31 h 87"/>
                    <a:gd name="T34" fmla="*/ 16 w 127"/>
                    <a:gd name="T35" fmla="*/ 33 h 87"/>
                    <a:gd name="T36" fmla="*/ 8 w 127"/>
                    <a:gd name="T37" fmla="*/ 46 h 87"/>
                    <a:gd name="T38" fmla="*/ 0 w 127"/>
                    <a:gd name="T39" fmla="*/ 46 h 87"/>
                    <a:gd name="T40" fmla="*/ 8 w 127"/>
                    <a:gd name="T41" fmla="*/ 55 h 87"/>
                    <a:gd name="T42" fmla="*/ 10 w 127"/>
                    <a:gd name="T43" fmla="*/ 56 h 87"/>
                    <a:gd name="T44" fmla="*/ 15 w 127"/>
                    <a:gd name="T45" fmla="*/ 53 h 87"/>
                    <a:gd name="T46" fmla="*/ 20 w 127"/>
                    <a:gd name="T47" fmla="*/ 44 h 87"/>
                    <a:gd name="T48" fmla="*/ 28 w 127"/>
                    <a:gd name="T49" fmla="*/ 56 h 87"/>
                    <a:gd name="T50" fmla="*/ 32 w 127"/>
                    <a:gd name="T51" fmla="*/ 58 h 87"/>
                    <a:gd name="T52" fmla="*/ 43 w 127"/>
                    <a:gd name="T53" fmla="*/ 58 h 87"/>
                    <a:gd name="T54" fmla="*/ 57 w 127"/>
                    <a:gd name="T55" fmla="*/ 85 h 87"/>
                    <a:gd name="T56" fmla="*/ 61 w 127"/>
                    <a:gd name="T57" fmla="*/ 87 h 87"/>
                    <a:gd name="T58" fmla="*/ 62 w 127"/>
                    <a:gd name="T59" fmla="*/ 87 h 87"/>
                    <a:gd name="T60" fmla="*/ 66 w 127"/>
                    <a:gd name="T61" fmla="*/ 83 h 87"/>
                    <a:gd name="T62" fmla="*/ 72 w 127"/>
                    <a:gd name="T63" fmla="*/ 30 h 87"/>
                    <a:gd name="T64" fmla="*/ 80 w 127"/>
                    <a:gd name="T65" fmla="*/ 62 h 87"/>
                    <a:gd name="T66" fmla="*/ 85 w 127"/>
                    <a:gd name="T67" fmla="*/ 66 h 87"/>
                    <a:gd name="T68" fmla="*/ 89 w 127"/>
                    <a:gd name="T69" fmla="*/ 62 h 87"/>
                    <a:gd name="T70" fmla="*/ 94 w 127"/>
                    <a:gd name="T71" fmla="*/ 47 h 87"/>
                    <a:gd name="T72" fmla="*/ 105 w 127"/>
                    <a:gd name="T73" fmla="*/ 47 h 87"/>
                    <a:gd name="T74" fmla="*/ 109 w 127"/>
                    <a:gd name="T75" fmla="*/ 44 h 87"/>
                    <a:gd name="T76" fmla="*/ 112 w 127"/>
                    <a:gd name="T77" fmla="*/ 39 h 87"/>
                    <a:gd name="T78" fmla="*/ 117 w 127"/>
                    <a:gd name="T79" fmla="*/ 52 h 87"/>
                    <a:gd name="T80" fmla="*/ 120 w 127"/>
                    <a:gd name="T81" fmla="*/ 54 h 87"/>
                    <a:gd name="T82" fmla="*/ 127 w 127"/>
                    <a:gd name="T83" fmla="*/ 46 h 87"/>
                    <a:gd name="T84" fmla="*/ 125 w 127"/>
                    <a:gd name="T85"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7" h="87">
                      <a:moveTo>
                        <a:pt x="125" y="46"/>
                      </a:moveTo>
                      <a:cubicBezTo>
                        <a:pt x="116" y="27"/>
                        <a:pt x="116" y="27"/>
                        <a:pt x="116" y="27"/>
                      </a:cubicBezTo>
                      <a:cubicBezTo>
                        <a:pt x="116" y="25"/>
                        <a:pt x="114" y="24"/>
                        <a:pt x="112" y="24"/>
                      </a:cubicBezTo>
                      <a:cubicBezTo>
                        <a:pt x="110" y="24"/>
                        <a:pt x="109" y="25"/>
                        <a:pt x="108" y="27"/>
                      </a:cubicBezTo>
                      <a:cubicBezTo>
                        <a:pt x="102" y="38"/>
                        <a:pt x="102" y="38"/>
                        <a:pt x="102" y="38"/>
                      </a:cubicBezTo>
                      <a:cubicBezTo>
                        <a:pt x="91" y="37"/>
                        <a:pt x="91" y="37"/>
                        <a:pt x="91" y="37"/>
                      </a:cubicBezTo>
                      <a:cubicBezTo>
                        <a:pt x="89" y="37"/>
                        <a:pt x="87" y="38"/>
                        <a:pt x="87" y="40"/>
                      </a:cubicBezTo>
                      <a:cubicBezTo>
                        <a:pt x="85" y="44"/>
                        <a:pt x="85" y="44"/>
                        <a:pt x="85" y="44"/>
                      </a:cubicBezTo>
                      <a:cubicBezTo>
                        <a:pt x="75" y="3"/>
                        <a:pt x="75" y="3"/>
                        <a:pt x="75" y="3"/>
                      </a:cubicBezTo>
                      <a:cubicBezTo>
                        <a:pt x="75" y="1"/>
                        <a:pt x="73" y="0"/>
                        <a:pt x="71" y="0"/>
                      </a:cubicBezTo>
                      <a:cubicBezTo>
                        <a:pt x="68" y="0"/>
                        <a:pt x="67" y="2"/>
                        <a:pt x="66" y="4"/>
                      </a:cubicBezTo>
                      <a:cubicBezTo>
                        <a:pt x="58" y="67"/>
                        <a:pt x="58" y="67"/>
                        <a:pt x="58" y="67"/>
                      </a:cubicBezTo>
                      <a:cubicBezTo>
                        <a:pt x="50" y="52"/>
                        <a:pt x="50" y="52"/>
                        <a:pt x="50" y="52"/>
                      </a:cubicBezTo>
                      <a:cubicBezTo>
                        <a:pt x="49" y="50"/>
                        <a:pt x="48" y="49"/>
                        <a:pt x="46" y="49"/>
                      </a:cubicBezTo>
                      <a:cubicBezTo>
                        <a:pt x="34" y="49"/>
                        <a:pt x="34" y="49"/>
                        <a:pt x="34" y="49"/>
                      </a:cubicBezTo>
                      <a:cubicBezTo>
                        <a:pt x="24" y="33"/>
                        <a:pt x="24" y="33"/>
                        <a:pt x="24" y="33"/>
                      </a:cubicBezTo>
                      <a:cubicBezTo>
                        <a:pt x="23" y="31"/>
                        <a:pt x="21" y="30"/>
                        <a:pt x="20" y="31"/>
                      </a:cubicBezTo>
                      <a:cubicBezTo>
                        <a:pt x="18" y="31"/>
                        <a:pt x="17" y="31"/>
                        <a:pt x="16" y="33"/>
                      </a:cubicBezTo>
                      <a:cubicBezTo>
                        <a:pt x="8" y="46"/>
                        <a:pt x="8" y="46"/>
                        <a:pt x="8" y="46"/>
                      </a:cubicBezTo>
                      <a:cubicBezTo>
                        <a:pt x="0" y="46"/>
                        <a:pt x="0" y="46"/>
                        <a:pt x="0" y="46"/>
                      </a:cubicBezTo>
                      <a:cubicBezTo>
                        <a:pt x="2" y="49"/>
                        <a:pt x="5" y="52"/>
                        <a:pt x="8" y="55"/>
                      </a:cubicBezTo>
                      <a:cubicBezTo>
                        <a:pt x="10" y="56"/>
                        <a:pt x="10" y="56"/>
                        <a:pt x="10" y="56"/>
                      </a:cubicBezTo>
                      <a:cubicBezTo>
                        <a:pt x="12" y="56"/>
                        <a:pt x="14" y="55"/>
                        <a:pt x="15" y="53"/>
                      </a:cubicBezTo>
                      <a:cubicBezTo>
                        <a:pt x="20" y="44"/>
                        <a:pt x="20" y="44"/>
                        <a:pt x="20" y="44"/>
                      </a:cubicBezTo>
                      <a:cubicBezTo>
                        <a:pt x="28" y="56"/>
                        <a:pt x="28" y="56"/>
                        <a:pt x="28" y="56"/>
                      </a:cubicBezTo>
                      <a:cubicBezTo>
                        <a:pt x="29" y="58"/>
                        <a:pt x="30" y="58"/>
                        <a:pt x="32" y="58"/>
                      </a:cubicBezTo>
                      <a:cubicBezTo>
                        <a:pt x="43" y="58"/>
                        <a:pt x="43" y="58"/>
                        <a:pt x="43" y="58"/>
                      </a:cubicBezTo>
                      <a:cubicBezTo>
                        <a:pt x="57" y="85"/>
                        <a:pt x="57" y="85"/>
                        <a:pt x="57" y="85"/>
                      </a:cubicBezTo>
                      <a:cubicBezTo>
                        <a:pt x="58" y="86"/>
                        <a:pt x="59" y="87"/>
                        <a:pt x="61" y="87"/>
                      </a:cubicBezTo>
                      <a:cubicBezTo>
                        <a:pt x="61" y="87"/>
                        <a:pt x="62" y="87"/>
                        <a:pt x="62" y="87"/>
                      </a:cubicBezTo>
                      <a:cubicBezTo>
                        <a:pt x="64" y="87"/>
                        <a:pt x="65" y="85"/>
                        <a:pt x="66" y="83"/>
                      </a:cubicBezTo>
                      <a:cubicBezTo>
                        <a:pt x="72" y="30"/>
                        <a:pt x="72" y="30"/>
                        <a:pt x="72" y="30"/>
                      </a:cubicBezTo>
                      <a:cubicBezTo>
                        <a:pt x="80" y="62"/>
                        <a:pt x="80" y="62"/>
                        <a:pt x="80" y="62"/>
                      </a:cubicBezTo>
                      <a:cubicBezTo>
                        <a:pt x="81" y="64"/>
                        <a:pt x="83" y="65"/>
                        <a:pt x="85" y="66"/>
                      </a:cubicBezTo>
                      <a:cubicBezTo>
                        <a:pt x="87" y="66"/>
                        <a:pt x="89" y="64"/>
                        <a:pt x="89" y="62"/>
                      </a:cubicBezTo>
                      <a:cubicBezTo>
                        <a:pt x="94" y="47"/>
                        <a:pt x="94" y="47"/>
                        <a:pt x="94" y="47"/>
                      </a:cubicBezTo>
                      <a:cubicBezTo>
                        <a:pt x="105" y="47"/>
                        <a:pt x="105" y="47"/>
                        <a:pt x="105" y="47"/>
                      </a:cubicBezTo>
                      <a:cubicBezTo>
                        <a:pt x="107" y="47"/>
                        <a:pt x="108" y="46"/>
                        <a:pt x="109" y="44"/>
                      </a:cubicBezTo>
                      <a:cubicBezTo>
                        <a:pt x="112" y="39"/>
                        <a:pt x="112" y="39"/>
                        <a:pt x="112" y="39"/>
                      </a:cubicBezTo>
                      <a:cubicBezTo>
                        <a:pt x="117" y="52"/>
                        <a:pt x="117" y="52"/>
                        <a:pt x="117" y="52"/>
                      </a:cubicBezTo>
                      <a:cubicBezTo>
                        <a:pt x="118" y="53"/>
                        <a:pt x="119" y="54"/>
                        <a:pt x="120" y="54"/>
                      </a:cubicBezTo>
                      <a:cubicBezTo>
                        <a:pt x="122" y="52"/>
                        <a:pt x="124" y="49"/>
                        <a:pt x="127" y="46"/>
                      </a:cubicBezTo>
                      <a:lnTo>
                        <a:pt x="125" y="46"/>
                      </a:lnTo>
                      <a:close/>
                    </a:path>
                  </a:pathLst>
                </a:custGeom>
                <a:solidFill>
                  <a:schemeClr val="bg1"/>
                </a:solidFill>
                <a:ln>
                  <a:noFill/>
                </a:ln>
              </p:spPr>
              <p:txBody>
                <a:bodyPr/>
                <a:lstStyle/>
                <a:p>
                  <a:pPr defTabSz="685800">
                    <a:defRPr/>
                  </a:pPr>
                  <a:endParaRPr lang="en-US" sz="1500" b="1" dirty="0">
                    <a:solidFill>
                      <a:prstClr val="white"/>
                    </a:solidFill>
                    <a:latin typeface="Times New Roman" pitchFamily="18" charset="0"/>
                  </a:endParaRPr>
                </a:p>
              </p:txBody>
            </p:sp>
          </p:grpSp>
        </p:grpSp>
      </p:grpSp>
    </p:spTree>
    <p:extLst>
      <p:ext uri="{BB962C8B-B14F-4D97-AF65-F5344CB8AC3E}">
        <p14:creationId xmlns:p14="http://schemas.microsoft.com/office/powerpoint/2010/main" val="231076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Target: BP?</a:t>
            </a:r>
          </a:p>
        </p:txBody>
      </p:sp>
      <p:sp>
        <p:nvSpPr>
          <p:cNvPr id="4" name="Slide Number Placeholder 3"/>
          <p:cNvSpPr>
            <a:spLocks noGrp="1"/>
          </p:cNvSpPr>
          <p:nvPr>
            <p:ph type="sldNum" sz="quarter" idx="12"/>
          </p:nvPr>
        </p:nvSpPr>
        <p:spPr/>
        <p:txBody>
          <a:bodyPr/>
          <a:lstStyle/>
          <a:p>
            <a:fld id="{CE7F6B2A-AA1D-4BB0-B72E-C9EB621A0451}" type="slidenum">
              <a:rPr lang="en-US" smtClean="0">
                <a:solidFill>
                  <a:prstClr val="black">
                    <a:tint val="75000"/>
                  </a:prstClr>
                </a:solidFill>
              </a:rPr>
              <a:pPr/>
              <a:t>99</a:t>
            </a:fld>
            <a:endParaRPr lang="en-US" dirty="0">
              <a:solidFill>
                <a:prstClr val="black">
                  <a:tint val="75000"/>
                </a:prstClr>
              </a:solidFill>
            </a:endParaRPr>
          </a:p>
        </p:txBody>
      </p:sp>
      <p:sp>
        <p:nvSpPr>
          <p:cNvPr id="36" name="Content Placeholder 2"/>
          <p:cNvSpPr txBox="1">
            <a:spLocks/>
          </p:cNvSpPr>
          <p:nvPr/>
        </p:nvSpPr>
        <p:spPr>
          <a:xfrm>
            <a:off x="5286859" y="2054904"/>
            <a:ext cx="3570423" cy="3200958"/>
          </a:xfrm>
          <a:prstGeom prst="rect">
            <a:avLst/>
          </a:prstGeom>
        </p:spPr>
        <p:txBody>
          <a:bodyPr rtlCol="0">
            <a:noAutofit/>
          </a:bodyPr>
          <a:lstStyle>
            <a:lvl1pPr marL="342900" indent="-228600" algn="l" rtl="0" eaLnBrk="1" fontAlgn="base" hangingPunct="1">
              <a:lnSpc>
                <a:spcPct val="100000"/>
              </a:lnSpc>
              <a:spcBef>
                <a:spcPts val="0"/>
              </a:spcBef>
              <a:spcAft>
                <a:spcPts val="600"/>
              </a:spcAft>
              <a:buClr>
                <a:schemeClr val="bg2"/>
              </a:buClr>
              <a:buFont typeface="Arial" panose="020B0604020202020204" pitchFamily="34" charset="0"/>
              <a:buChar char="•"/>
              <a:defRPr sz="2000" b="0">
                <a:solidFill>
                  <a:schemeClr val="bg2"/>
                </a:solidFill>
                <a:latin typeface="+mj-lt"/>
                <a:ea typeface="+mn-ea"/>
                <a:cs typeface="+mn-cs"/>
              </a:defRPr>
            </a:lvl1pPr>
            <a:lvl2pPr marL="742950" indent="-285750" algn="l" rtl="0" eaLnBrk="1" fontAlgn="base" hangingPunct="1">
              <a:lnSpc>
                <a:spcPct val="100000"/>
              </a:lnSpc>
              <a:spcBef>
                <a:spcPts val="0"/>
              </a:spcBef>
              <a:spcAft>
                <a:spcPts val="600"/>
              </a:spcAft>
              <a:buClr>
                <a:schemeClr val="bg2"/>
              </a:buClr>
              <a:buChar char="–"/>
              <a:defRPr sz="1800" b="0">
                <a:solidFill>
                  <a:schemeClr val="bg2"/>
                </a:solidFill>
                <a:latin typeface="+mj-lt"/>
              </a:defRPr>
            </a:lvl2pPr>
            <a:lvl3pPr marL="1143000" indent="-228600" algn="l" rtl="0" eaLnBrk="1" fontAlgn="base" hangingPunct="1">
              <a:lnSpc>
                <a:spcPct val="100000"/>
              </a:lnSpc>
              <a:spcBef>
                <a:spcPts val="0"/>
              </a:spcBef>
              <a:spcAft>
                <a:spcPts val="600"/>
              </a:spcAft>
              <a:buClr>
                <a:schemeClr val="bg2"/>
              </a:buClr>
              <a:buSzPct val="55000"/>
              <a:buFont typeface="Monotype Sorts" pitchFamily="2" charset="2"/>
              <a:buChar char="u"/>
              <a:defRPr sz="1600" b="0">
                <a:solidFill>
                  <a:schemeClr val="bg2"/>
                </a:solidFill>
                <a:latin typeface="+mj-lt"/>
              </a:defRPr>
            </a:lvl3pPr>
            <a:lvl4pPr marL="1600200" indent="-228600" algn="l" rtl="0" eaLnBrk="1" fontAlgn="base" hangingPunct="1">
              <a:lnSpc>
                <a:spcPct val="100000"/>
              </a:lnSpc>
              <a:spcBef>
                <a:spcPts val="0"/>
              </a:spcBef>
              <a:spcAft>
                <a:spcPts val="600"/>
              </a:spcAft>
              <a:buClr>
                <a:schemeClr val="bg2"/>
              </a:buClr>
              <a:defRPr sz="1400" b="0">
                <a:solidFill>
                  <a:schemeClr val="bg2"/>
                </a:solidFill>
                <a:latin typeface="+mj-lt"/>
              </a:defRPr>
            </a:lvl4pPr>
            <a:lvl5pPr marL="2057400" indent="-228600" algn="l" rtl="0" eaLnBrk="1" fontAlgn="base" hangingPunct="1">
              <a:lnSpc>
                <a:spcPct val="100000"/>
              </a:lnSpc>
              <a:spcBef>
                <a:spcPts val="0"/>
              </a:spcBef>
              <a:spcAft>
                <a:spcPts val="600"/>
              </a:spcAft>
              <a:buClr>
                <a:schemeClr val="bg2"/>
              </a:buClr>
              <a:buChar char="•"/>
              <a:defRPr sz="1200" b="0">
                <a:solidFill>
                  <a:schemeClr val="bg2"/>
                </a:solidFill>
                <a:latin typeface="+mj-lt"/>
              </a:defRPr>
            </a:lvl5pPr>
            <a:lvl6pPr marL="2514600" indent="-228600" algn="l" rtl="0" eaLnBrk="1" fontAlgn="base" hangingPunct="1">
              <a:lnSpc>
                <a:spcPct val="90000"/>
              </a:lnSpc>
              <a:spcBef>
                <a:spcPct val="20000"/>
              </a:spcBef>
              <a:spcAft>
                <a:spcPct val="0"/>
              </a:spcAft>
              <a:buClr>
                <a:schemeClr val="bg2"/>
              </a:buClr>
              <a:buChar char="•"/>
              <a:defRPr sz="2000" b="1">
                <a:solidFill>
                  <a:schemeClr val="bg2"/>
                </a:solidFill>
                <a:latin typeface="+mn-lt"/>
              </a:defRPr>
            </a:lvl6pPr>
            <a:lvl7pPr marL="2971800" indent="-228600" algn="l" rtl="0" eaLnBrk="1" fontAlgn="base" hangingPunct="1">
              <a:lnSpc>
                <a:spcPct val="90000"/>
              </a:lnSpc>
              <a:spcBef>
                <a:spcPct val="20000"/>
              </a:spcBef>
              <a:spcAft>
                <a:spcPct val="0"/>
              </a:spcAft>
              <a:buClr>
                <a:schemeClr val="bg2"/>
              </a:buClr>
              <a:buChar char="•"/>
              <a:defRPr sz="2000" b="1">
                <a:solidFill>
                  <a:schemeClr val="bg2"/>
                </a:solidFill>
                <a:latin typeface="+mn-lt"/>
              </a:defRPr>
            </a:lvl7pPr>
            <a:lvl8pPr marL="3429000" indent="-228600" algn="l" rtl="0" eaLnBrk="1" fontAlgn="base" hangingPunct="1">
              <a:lnSpc>
                <a:spcPct val="90000"/>
              </a:lnSpc>
              <a:spcBef>
                <a:spcPct val="20000"/>
              </a:spcBef>
              <a:spcAft>
                <a:spcPct val="0"/>
              </a:spcAft>
              <a:buClr>
                <a:schemeClr val="bg2"/>
              </a:buClr>
              <a:buChar char="•"/>
              <a:defRPr sz="2000" b="1">
                <a:solidFill>
                  <a:schemeClr val="bg2"/>
                </a:solidFill>
                <a:latin typeface="+mn-lt"/>
              </a:defRPr>
            </a:lvl8pPr>
            <a:lvl9pPr marL="3886200" indent="-228600" algn="l" rtl="0" eaLnBrk="1" fontAlgn="base" hangingPunct="1">
              <a:lnSpc>
                <a:spcPct val="90000"/>
              </a:lnSpc>
              <a:spcBef>
                <a:spcPct val="20000"/>
              </a:spcBef>
              <a:spcAft>
                <a:spcPct val="0"/>
              </a:spcAft>
              <a:buClr>
                <a:schemeClr val="bg2"/>
              </a:buClr>
              <a:buChar char="•"/>
              <a:defRPr sz="2000" b="1">
                <a:solidFill>
                  <a:schemeClr val="bg2"/>
                </a:solidFill>
                <a:latin typeface="+mn-lt"/>
              </a:defRPr>
            </a:lvl9pPr>
          </a:lstStyle>
          <a:p>
            <a:pPr marL="0" defTabSz="685800" fontAlgn="auto">
              <a:spcAft>
                <a:spcPts val="0"/>
              </a:spcAft>
              <a:buClr>
                <a:srgbClr val="E7E6E6"/>
              </a:buClr>
              <a:buNone/>
              <a:defRPr/>
            </a:pPr>
            <a:r>
              <a:rPr lang="en-US" sz="1350" kern="0" dirty="0">
                <a:solidFill>
                  <a:prstClr val="black"/>
                </a:solidFill>
              </a:rPr>
              <a:t>A call to action motivating hospitals, medical practices, practitioners and health services organizations to prioritize blood pressure control</a:t>
            </a:r>
          </a:p>
          <a:p>
            <a:pPr marL="0" defTabSz="685800" fontAlgn="auto">
              <a:spcAft>
                <a:spcPts val="0"/>
              </a:spcAft>
              <a:buClr>
                <a:srgbClr val="E7E6E6"/>
              </a:buClr>
              <a:buNone/>
              <a:defRPr/>
            </a:pPr>
            <a:endParaRPr lang="en-US" sz="1350" kern="0" dirty="0">
              <a:solidFill>
                <a:prstClr val="black"/>
              </a:solidFill>
            </a:endParaRPr>
          </a:p>
          <a:p>
            <a:pPr defTabSz="685800" fontAlgn="auto">
              <a:spcAft>
                <a:spcPts val="0"/>
              </a:spcAft>
              <a:buClr>
                <a:srgbClr val="E7E6E6"/>
              </a:buClr>
              <a:buNone/>
              <a:defRPr/>
            </a:pPr>
            <a:endParaRPr lang="en-US" sz="1350" kern="0" dirty="0">
              <a:solidFill>
                <a:prstClr val="black"/>
              </a:solidFill>
            </a:endParaRPr>
          </a:p>
          <a:p>
            <a:pPr marL="0" defTabSz="685800" fontAlgn="auto">
              <a:spcAft>
                <a:spcPts val="0"/>
              </a:spcAft>
              <a:buClr>
                <a:srgbClr val="E7E6E6"/>
              </a:buClr>
              <a:buNone/>
              <a:defRPr/>
            </a:pPr>
            <a:r>
              <a:rPr lang="en-US" sz="1350" kern="0" dirty="0">
                <a:solidFill>
                  <a:prstClr val="black"/>
                </a:solidFill>
              </a:rPr>
              <a:t>Recognition for healthcare providers who attain high levels of blood pressure control in their patient populations, particularly those who achieve 70 or 80 percent control</a:t>
            </a:r>
          </a:p>
          <a:p>
            <a:pPr marL="0" defTabSz="685800" fontAlgn="auto">
              <a:spcAft>
                <a:spcPts val="0"/>
              </a:spcAft>
              <a:buClr>
                <a:srgbClr val="E7E6E6"/>
              </a:buClr>
              <a:buNone/>
              <a:defRPr/>
            </a:pPr>
            <a:endParaRPr lang="en-US" sz="1350" kern="0" dirty="0">
              <a:solidFill>
                <a:prstClr val="black"/>
              </a:solidFill>
            </a:endParaRPr>
          </a:p>
          <a:p>
            <a:pPr marL="0" defTabSz="685800" fontAlgn="auto">
              <a:spcAft>
                <a:spcPts val="0"/>
              </a:spcAft>
              <a:buClr>
                <a:srgbClr val="E7E6E6"/>
              </a:buClr>
              <a:buNone/>
              <a:defRPr/>
            </a:pPr>
            <a:endParaRPr lang="en-US" sz="1350" kern="0" dirty="0">
              <a:solidFill>
                <a:prstClr val="black"/>
              </a:solidFill>
            </a:endParaRPr>
          </a:p>
          <a:p>
            <a:pPr marL="0" defTabSz="685800" fontAlgn="auto">
              <a:spcAft>
                <a:spcPts val="0"/>
              </a:spcAft>
              <a:buClr>
                <a:srgbClr val="E7E6E6"/>
              </a:buClr>
              <a:buNone/>
              <a:defRPr/>
            </a:pPr>
            <a:r>
              <a:rPr lang="en-US" sz="1350" kern="0" dirty="0">
                <a:solidFill>
                  <a:prstClr val="black"/>
                </a:solidFill>
              </a:rPr>
              <a:t>A source for tools and assets for healthcare providers to use in practice, including the AHA/ACC/CDC Hypertension Treatment Algorithm and the AMA’s M.A.P. Checklist</a:t>
            </a:r>
          </a:p>
          <a:p>
            <a:pPr defTabSz="685800" fontAlgn="auto">
              <a:spcAft>
                <a:spcPts val="0"/>
              </a:spcAft>
              <a:buClr>
                <a:srgbClr val="E7E6E6"/>
              </a:buClr>
              <a:buNone/>
              <a:defRPr/>
            </a:pPr>
            <a:endParaRPr lang="en-US" sz="1350" kern="0" dirty="0">
              <a:solidFill>
                <a:prstClr val="black"/>
              </a:solidFill>
            </a:endParaRPr>
          </a:p>
          <a:p>
            <a:pPr defTabSz="685800" fontAlgn="auto">
              <a:spcAft>
                <a:spcPts val="0"/>
              </a:spcAft>
              <a:buClr>
                <a:srgbClr val="E7E6E6"/>
              </a:buClr>
              <a:buNone/>
              <a:defRPr/>
            </a:pPr>
            <a:endParaRPr lang="en-US" sz="1350" kern="0" dirty="0">
              <a:solidFill>
                <a:prstClr val="black"/>
              </a:solidFill>
            </a:endParaRPr>
          </a:p>
        </p:txBody>
      </p:sp>
      <p:sp>
        <p:nvSpPr>
          <p:cNvPr id="37" name="Rectangle 36"/>
          <p:cNvSpPr/>
          <p:nvPr/>
        </p:nvSpPr>
        <p:spPr>
          <a:xfrm>
            <a:off x="4750409" y="2127702"/>
            <a:ext cx="546945" cy="646331"/>
          </a:xfrm>
          <a:prstGeom prst="rect">
            <a:avLst/>
          </a:prstGeom>
        </p:spPr>
        <p:txBody>
          <a:bodyPr wrap="none">
            <a:spAutoFit/>
          </a:bodyPr>
          <a:lstStyle/>
          <a:p>
            <a:pPr defTabSz="685800"/>
            <a:r>
              <a:rPr lang="en-US" sz="3600" b="1" dirty="0">
                <a:solidFill>
                  <a:srgbClr val="B01E2D"/>
                </a:solidFill>
                <a:latin typeface="Webdings" panose="05030102010509060703" pitchFamily="18" charset="2"/>
                <a:sym typeface="Wingdings" panose="05000000000000000000" pitchFamily="2" charset="2"/>
              </a:rPr>
              <a:t></a:t>
            </a:r>
            <a:endParaRPr lang="en-US" sz="3600" b="1" dirty="0">
              <a:solidFill>
                <a:prstClr val="black"/>
              </a:solidFill>
              <a:latin typeface="Webdings" panose="05030102010509060703" pitchFamily="18" charset="2"/>
            </a:endParaRPr>
          </a:p>
        </p:txBody>
      </p:sp>
      <p:sp>
        <p:nvSpPr>
          <p:cNvPr id="38" name="Rectangle 37"/>
          <p:cNvSpPr/>
          <p:nvPr/>
        </p:nvSpPr>
        <p:spPr>
          <a:xfrm>
            <a:off x="4750409" y="3265300"/>
            <a:ext cx="546945" cy="646331"/>
          </a:xfrm>
          <a:prstGeom prst="rect">
            <a:avLst/>
          </a:prstGeom>
        </p:spPr>
        <p:txBody>
          <a:bodyPr wrap="none">
            <a:spAutoFit/>
          </a:bodyPr>
          <a:lstStyle/>
          <a:p>
            <a:pPr defTabSz="685800"/>
            <a:r>
              <a:rPr lang="en-US" sz="3600" b="1" dirty="0">
                <a:solidFill>
                  <a:srgbClr val="B01E2D"/>
                </a:solidFill>
                <a:latin typeface="Webdings" panose="05030102010509060703" pitchFamily="18" charset="2"/>
                <a:sym typeface="Wingdings" panose="05000000000000000000" pitchFamily="2" charset="2"/>
              </a:rPr>
              <a:t></a:t>
            </a:r>
            <a:endParaRPr lang="en-US" sz="3600" b="1" dirty="0">
              <a:solidFill>
                <a:prstClr val="black"/>
              </a:solidFill>
              <a:latin typeface="Webdings" panose="05030102010509060703" pitchFamily="18" charset="2"/>
            </a:endParaRPr>
          </a:p>
        </p:txBody>
      </p:sp>
      <p:sp>
        <p:nvSpPr>
          <p:cNvPr id="39" name="Rectangle 38"/>
          <p:cNvSpPr/>
          <p:nvPr/>
        </p:nvSpPr>
        <p:spPr>
          <a:xfrm>
            <a:off x="4750409" y="4579750"/>
            <a:ext cx="546945" cy="646331"/>
          </a:xfrm>
          <a:prstGeom prst="rect">
            <a:avLst/>
          </a:prstGeom>
        </p:spPr>
        <p:txBody>
          <a:bodyPr wrap="none">
            <a:spAutoFit/>
          </a:bodyPr>
          <a:lstStyle/>
          <a:p>
            <a:pPr defTabSz="685800"/>
            <a:r>
              <a:rPr lang="en-US" sz="3600" b="1" dirty="0">
                <a:solidFill>
                  <a:srgbClr val="B01E2D"/>
                </a:solidFill>
                <a:latin typeface="Webdings" panose="05030102010509060703" pitchFamily="18" charset="2"/>
                <a:sym typeface="Wingdings" panose="05000000000000000000" pitchFamily="2" charset="2"/>
              </a:rPr>
              <a:t></a:t>
            </a:r>
            <a:endParaRPr lang="en-US" sz="3600" b="1" dirty="0">
              <a:solidFill>
                <a:prstClr val="black"/>
              </a:solidFill>
              <a:latin typeface="Webdings" panose="05030102010509060703" pitchFamily="18" charset="2"/>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6911" y="1705783"/>
            <a:ext cx="3958741" cy="378933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0925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6.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4065</TotalTime>
  <Words>8420</Words>
  <Application>Microsoft Office PowerPoint</Application>
  <PresentationFormat>On-screen Show (4:3)</PresentationFormat>
  <Paragraphs>1147</Paragraphs>
  <Slides>108</Slides>
  <Notes>83</Notes>
  <HiddenSlides>0</HiddenSlides>
  <MMClips>0</MMClips>
  <ScaleCrop>false</ScaleCrop>
  <HeadingPairs>
    <vt:vector size="8" baseType="variant">
      <vt:variant>
        <vt:lpstr>Fonts Used</vt:lpstr>
      </vt:variant>
      <vt:variant>
        <vt:i4>17</vt:i4>
      </vt:variant>
      <vt:variant>
        <vt:lpstr>Theme</vt:lpstr>
      </vt:variant>
      <vt:variant>
        <vt:i4>27</vt:i4>
      </vt:variant>
      <vt:variant>
        <vt:lpstr>Embedded OLE Servers</vt:lpstr>
      </vt:variant>
      <vt:variant>
        <vt:i4>2</vt:i4>
      </vt:variant>
      <vt:variant>
        <vt:lpstr>Slide Titles</vt:lpstr>
      </vt:variant>
      <vt:variant>
        <vt:i4>108</vt:i4>
      </vt:variant>
    </vt:vector>
  </HeadingPairs>
  <TitlesOfParts>
    <vt:vector size="154" baseType="lpstr">
      <vt:lpstr>Batang</vt:lpstr>
      <vt:lpstr>MS PGothic</vt:lpstr>
      <vt:lpstr>Arial</vt:lpstr>
      <vt:lpstr>Arial Black</vt:lpstr>
      <vt:lpstr>Arial Narrow</vt:lpstr>
      <vt:lpstr>Calibri</vt:lpstr>
      <vt:lpstr>Calibri Light</vt:lpstr>
      <vt:lpstr>Courier New</vt:lpstr>
      <vt:lpstr>Georgia</vt:lpstr>
      <vt:lpstr>Helvetica Neue</vt:lpstr>
      <vt:lpstr>Helvetica Neue Light</vt:lpstr>
      <vt:lpstr>Myriad Pro</vt:lpstr>
      <vt:lpstr>Times New Roman</vt:lpstr>
      <vt:lpstr>Trebuchet MS</vt:lpstr>
      <vt:lpstr>Webdings</vt:lpstr>
      <vt:lpstr>Wingdings</vt:lpstr>
      <vt:lpstr>Wingdings 2</vt:lpstr>
      <vt:lpstr>1_Office Theme</vt:lpstr>
      <vt:lpstr>Office Theme</vt:lpstr>
      <vt:lpstr>2_Office Theme</vt:lpstr>
      <vt:lpstr>4_Office Theme</vt:lpstr>
      <vt:lpstr>3_Office Theme</vt:lpstr>
      <vt:lpstr>Urban</vt:lpstr>
      <vt:lpstr>6_Office Theme</vt:lpstr>
      <vt:lpstr>5_Office Theme</vt:lpstr>
      <vt:lpstr>11_Office Theme</vt:lpstr>
      <vt:lpstr>12_Office Theme</vt:lpstr>
      <vt:lpstr>22_Office Theme</vt:lpstr>
      <vt:lpstr>24_Office Theme</vt:lpstr>
      <vt:lpstr>25_Office Theme</vt:lpstr>
      <vt:lpstr>14_Office Theme</vt:lpstr>
      <vt:lpstr>7_Office Theme</vt:lpstr>
      <vt:lpstr>8_Office Theme</vt:lpstr>
      <vt:lpstr>26_Office Theme</vt:lpstr>
      <vt:lpstr>27_Office Theme</vt:lpstr>
      <vt:lpstr>16_Office Theme</vt:lpstr>
      <vt:lpstr>13_Office Theme</vt:lpstr>
      <vt:lpstr>9_Office Theme</vt:lpstr>
      <vt:lpstr>20_Office Theme</vt:lpstr>
      <vt:lpstr>10_Office Theme</vt:lpstr>
      <vt:lpstr>15_Office Theme</vt:lpstr>
      <vt:lpstr>17_Office Theme</vt:lpstr>
      <vt:lpstr>18_Office Theme</vt:lpstr>
      <vt:lpstr>19_Office Theme</vt:lpstr>
      <vt:lpstr>Worksheet</vt:lpstr>
      <vt:lpstr>Acrobat Document</vt:lpstr>
      <vt:lpstr>PowerPoint Presentation</vt:lpstr>
      <vt:lpstr>PowerPoint Presentation</vt:lpstr>
      <vt:lpstr>PowerPoint Presentation</vt:lpstr>
      <vt:lpstr>The Million Hearts® Initiative</vt:lpstr>
      <vt:lpstr>Million Hearts® </vt:lpstr>
      <vt:lpstr>Key Components of Million Hearts®</vt:lpstr>
      <vt:lpstr>Getting to a Million by 2017:  Public Health Targets </vt:lpstr>
      <vt:lpstr>Getting to a Million by 2017: Targets for the ABCS</vt:lpstr>
      <vt:lpstr>Million Hearts® Accomplishments*</vt:lpstr>
      <vt:lpstr>Million Hearts® Accomplishments</vt:lpstr>
      <vt:lpstr>Million Hearts Progress to Date </vt:lpstr>
      <vt:lpstr>Million Hearts®  Hypertension Control Champions</vt:lpstr>
      <vt:lpstr>Standardizing Treatment through Protocols </vt:lpstr>
      <vt:lpstr>Million Hearts® Microsite for Clinicians</vt:lpstr>
      <vt:lpstr>What Must Happen To Prevent a Million? </vt:lpstr>
      <vt:lpstr>Focus of 2016</vt:lpstr>
      <vt:lpstr>Focus of 2016 </vt:lpstr>
      <vt:lpstr>3 Phase Framework for Million Hearts January 2016-July 2017 Primary Activities, Timelines,  and Deliverables</vt:lpstr>
      <vt:lpstr>Million Hearts® Resources</vt:lpstr>
      <vt:lpstr>Subscribe—and Contribute to the E-Update      Commit to key action steps                    Work together to prevent heart attacks and strokes       </vt:lpstr>
      <vt:lpstr>PowerPoint Presentation</vt:lpstr>
      <vt:lpstr>PowerPoint Presentation</vt:lpstr>
      <vt:lpstr>Idaho Heart Disease and Stroke Prevention Program</vt:lpstr>
      <vt:lpstr>Advancing Million Hearts</vt:lpstr>
      <vt:lpstr>1305 Activities</vt:lpstr>
      <vt:lpstr>healthtools.dhw.idaho.gov </vt:lpstr>
      <vt:lpstr>Effective use of HIT to Improve performance</vt:lpstr>
      <vt:lpstr>Team-based care </vt:lpstr>
      <vt:lpstr>Undiagnosed Hypertension</vt:lpstr>
      <vt:lpstr>Addressing Uncontrolled Hypertension</vt:lpstr>
      <vt:lpstr>PowerPoint Presentation</vt:lpstr>
      <vt:lpstr>PowerPoint Presentation</vt:lpstr>
      <vt:lpstr>Idaho + Million Hearts =                   Healthier People Everywhere              </vt:lpstr>
      <vt:lpstr>Presentation Outline </vt:lpstr>
      <vt:lpstr>Million Hearts® </vt:lpstr>
      <vt:lpstr>Key Components of Million Hearts®</vt:lpstr>
      <vt:lpstr>Getting to a Million by 2017:  Public Health Targets </vt:lpstr>
      <vt:lpstr>Getting to a Million by 2017: Targets for the ABCS</vt:lpstr>
      <vt:lpstr>Progress Report at Year 4.5</vt:lpstr>
      <vt:lpstr>Million Hearts® Accomplishments*</vt:lpstr>
      <vt:lpstr>Million Hearts® Accomplishments</vt:lpstr>
      <vt:lpstr>Million Hearts Progress to Date </vt:lpstr>
      <vt:lpstr>Getting to a Million by 2017: Targets for the ABCS</vt:lpstr>
      <vt:lpstr>FACTS</vt:lpstr>
      <vt:lpstr>Only Half of Americans with Hypertension Have It Under Control</vt:lpstr>
      <vt:lpstr>Awareness and Treatment among Adults with Uncontrolled Hypertension</vt:lpstr>
      <vt:lpstr>PowerPoint Presentation</vt:lpstr>
      <vt:lpstr>FIND   People with Hypertension</vt:lpstr>
      <vt:lpstr>Find the Uncontrolled </vt:lpstr>
      <vt:lpstr>Million Hearts EHR Optimization Guides </vt:lpstr>
      <vt:lpstr>Find the Undiagnosed</vt:lpstr>
      <vt:lpstr>PowerPoint Presentation</vt:lpstr>
      <vt:lpstr>Hiding in Plain Sight:  Resources to Help Find the Undiagnosed</vt:lpstr>
      <vt:lpstr>“FIX”</vt:lpstr>
      <vt:lpstr>Success Story: Kaiser Permanente Northern California  </vt:lpstr>
      <vt:lpstr>The Model for Improvement </vt:lpstr>
      <vt:lpstr>What are we trying to accomplish?</vt:lpstr>
      <vt:lpstr>How will we know that a change is an improvement?</vt:lpstr>
      <vt:lpstr>What changes can we make that will result in improvement?</vt:lpstr>
      <vt:lpstr>Hypertension Control Change Package</vt:lpstr>
      <vt:lpstr>PowerPoint Presentation</vt:lpstr>
      <vt:lpstr>Hypertension Control Change Package Focus Areas</vt:lpstr>
      <vt:lpstr>Key Foundations</vt:lpstr>
      <vt:lpstr>PowerPoint Presentation</vt:lpstr>
      <vt:lpstr>How  Can a Protocol Help? Move 10M More People with Hypertension into the Safe Zone</vt:lpstr>
      <vt:lpstr>How Does a Protocol Improve Control? Move 10M More People with Hypertension into the Safe Zone</vt:lpstr>
      <vt:lpstr>Protocol Implementation: How Can A Practice Get Started? </vt:lpstr>
      <vt:lpstr>Standardized Treatment Protocols Can Help Reduce Disparate Outcomes Kaiser Permanente Southern California </vt:lpstr>
      <vt:lpstr>Standardized Treatment Protocols Can Help Reduce Disparate Outcomes Kaiser Permanente Southern California </vt:lpstr>
      <vt:lpstr>Population Health Management</vt:lpstr>
      <vt:lpstr>PowerPoint Presentation</vt:lpstr>
      <vt:lpstr>Individual Patient Supports </vt:lpstr>
      <vt:lpstr>PowerPoint Presentation</vt:lpstr>
      <vt:lpstr>Self-Measured Blood Pressure Monitoring: Action Steps for Clinicians</vt:lpstr>
      <vt:lpstr>Hypertension Control Recap: What Do High Performers Do?</vt:lpstr>
      <vt:lpstr>Hypertension Control Recap: What Do High Performers Do?</vt:lpstr>
      <vt:lpstr>Hypertension Control Recap: What Do High Performers Do?</vt:lpstr>
      <vt:lpstr>Million Hearts® Resources</vt:lpstr>
      <vt:lpstr>Join Us     Subscribe—and Contribute to-- the E-Update        Become a Partner          </vt:lpstr>
      <vt:lpstr>PowerPoint Presentation</vt:lpstr>
      <vt:lpstr>PowerPoint Presentation</vt:lpstr>
      <vt:lpstr>PowerPoint Presentation</vt:lpstr>
      <vt:lpstr>PowerPoint Presentation</vt:lpstr>
      <vt:lpstr>PowerPoint Presentation</vt:lpstr>
      <vt:lpstr>Building a Culture of Health</vt:lpstr>
      <vt:lpstr>AHA and Million Hearts®  Spotlight on Idaho</vt:lpstr>
      <vt:lpstr>PowerPoint Presentation</vt:lpstr>
      <vt:lpstr>AHA | ASA 2020 Goal </vt:lpstr>
      <vt:lpstr>The Urgency Around  High Blood Pressure Control</vt:lpstr>
      <vt:lpstr>The Urgency Around  High Blood Pressure Control</vt:lpstr>
      <vt:lpstr>PowerPoint Presentation</vt:lpstr>
      <vt:lpstr>PowerPoint Presentation</vt:lpstr>
      <vt:lpstr>Building a Sustainable HBP Program </vt:lpstr>
      <vt:lpstr>Why it Works: Key Evidence-Based Scientific Principles</vt:lpstr>
      <vt:lpstr>Program Components</vt:lpstr>
      <vt:lpstr>Benefits extend even with partial engagement:  Even those participants who did not meet the full retention criteria saw declines in BP numbers. </vt:lpstr>
      <vt:lpstr>PowerPoint Presentation</vt:lpstr>
      <vt:lpstr>Why launch Target: BP now?</vt:lpstr>
      <vt:lpstr>What is Target: BP?</vt:lpstr>
      <vt:lpstr>Tools &amp; Resources for Successful Control</vt:lpstr>
      <vt:lpstr>Tools &amp; Resources for Successful Control</vt:lpstr>
      <vt:lpstr>Elements Associated with Effective Adoption of Protocols</vt:lpstr>
      <vt:lpstr>Tools and Resources</vt:lpstr>
      <vt:lpstr>Discussion</vt:lpstr>
      <vt:lpstr>PowerPoint Presentation</vt:lpstr>
      <vt:lpstr>PowerPoint Presentation</vt:lpstr>
      <vt:lpstr>PowerPoint Presentation</vt:lpstr>
      <vt:lpstr>PowerPoint Presentation</vt:lpstr>
    </vt:vector>
  </TitlesOfParts>
  <Company>Centers for Disease Control and Prevention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COSEHC + Million Hearts =  10M more BPs in the Safe Zone</dc:title>
  <dc:creator>CDC User</dc:creator>
  <cp:lastModifiedBy>Julie Harvill</cp:lastModifiedBy>
  <cp:revision>188</cp:revision>
  <cp:lastPrinted>2016-01-14T20:59:10Z</cp:lastPrinted>
  <dcterms:created xsi:type="dcterms:W3CDTF">2014-12-03T21:12:13Z</dcterms:created>
  <dcterms:modified xsi:type="dcterms:W3CDTF">2020-03-31T18:36:43Z</dcterms:modified>
</cp:coreProperties>
</file>